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733" r:id="rId4"/>
  </p:sldMasterIdLst>
  <p:notesMasterIdLst>
    <p:notesMasterId r:id="rId25"/>
  </p:notesMasterIdLst>
  <p:handoutMasterIdLst>
    <p:handoutMasterId r:id="rId26"/>
  </p:handoutMasterIdLst>
  <p:sldIdLst>
    <p:sldId id="257" r:id="rId5"/>
    <p:sldId id="266" r:id="rId6"/>
    <p:sldId id="284" r:id="rId7"/>
    <p:sldId id="269" r:id="rId8"/>
    <p:sldId id="282" r:id="rId9"/>
    <p:sldId id="271" r:id="rId10"/>
    <p:sldId id="285" r:id="rId11"/>
    <p:sldId id="268" r:id="rId12"/>
    <p:sldId id="283" r:id="rId13"/>
    <p:sldId id="272" r:id="rId14"/>
    <p:sldId id="267" r:id="rId15"/>
    <p:sldId id="273" r:id="rId16"/>
    <p:sldId id="274" r:id="rId17"/>
    <p:sldId id="275" r:id="rId18"/>
    <p:sldId id="276" r:id="rId19"/>
    <p:sldId id="278" r:id="rId20"/>
    <p:sldId id="270" r:id="rId21"/>
    <p:sldId id="277" r:id="rId22"/>
    <p:sldId id="279" r:id="rId23"/>
    <p:sldId id="286" r:id="rId2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5E4"/>
    <a:srgbClr val="4DB057"/>
    <a:srgbClr val="CBE1DB"/>
    <a:srgbClr val="A7A8AA"/>
    <a:srgbClr val="FF7F41"/>
    <a:srgbClr val="A4D65E"/>
    <a:srgbClr val="00AF66"/>
    <a:srgbClr val="DA291C"/>
    <a:srgbClr val="007396"/>
    <a:srgbClr val="4A77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6739EA-F195-4654-8AD7-3BD659F38AA3}" v="4" dt="2026-08-27T07:38:09.052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iddels sti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iddels stil 1 – uthevin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1" d="100"/>
          <a:sy n="151" d="100"/>
        </p:scale>
        <p:origin x="648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y-Britt Hansen Balto" userId="62a3e9cb-6da4-4145-bc32-ef674466924b" providerId="ADAL" clId="{34788EBD-45E0-4BD6-BECA-E5345F566F92}"/>
    <pc:docChg chg="undo custSel addSld delSld modSld sldOrd">
      <pc:chgData name="May-Britt Hansen Balto" userId="62a3e9cb-6da4-4145-bc32-ef674466924b" providerId="ADAL" clId="{34788EBD-45E0-4BD6-BECA-E5345F566F92}" dt="2026-09-01T08:52:14.612" v="1491" actId="5793"/>
      <pc:docMkLst>
        <pc:docMk/>
      </pc:docMkLst>
      <pc:sldChg chg="modSp mod">
        <pc:chgData name="May-Britt Hansen Balto" userId="62a3e9cb-6da4-4145-bc32-ef674466924b" providerId="ADAL" clId="{34788EBD-45E0-4BD6-BECA-E5345F566F92}" dt="2026-08-25T10:33:20.196" v="197" actId="20577"/>
        <pc:sldMkLst>
          <pc:docMk/>
          <pc:sldMk cId="3566110045" sldId="266"/>
        </pc:sldMkLst>
        <pc:spChg chg="mod">
          <ac:chgData name="May-Britt Hansen Balto" userId="62a3e9cb-6da4-4145-bc32-ef674466924b" providerId="ADAL" clId="{34788EBD-45E0-4BD6-BECA-E5345F566F92}" dt="2026-08-25T10:33:20.196" v="197" actId="20577"/>
          <ac:spMkLst>
            <pc:docMk/>
            <pc:sldMk cId="3566110045" sldId="266"/>
            <ac:spMk id="6" creationId="{871B4377-3A03-7126-F300-A6C513582158}"/>
          </ac:spMkLst>
        </pc:spChg>
      </pc:sldChg>
      <pc:sldChg chg="ord">
        <pc:chgData name="May-Britt Hansen Balto" userId="62a3e9cb-6da4-4145-bc32-ef674466924b" providerId="ADAL" clId="{34788EBD-45E0-4BD6-BECA-E5345F566F92}" dt="2026-08-25T10:27:16.091" v="106"/>
        <pc:sldMkLst>
          <pc:docMk/>
          <pc:sldMk cId="1477953959" sldId="268"/>
        </pc:sldMkLst>
      </pc:sldChg>
      <pc:sldChg chg="modSp mod">
        <pc:chgData name="May-Britt Hansen Balto" userId="62a3e9cb-6da4-4145-bc32-ef674466924b" providerId="ADAL" clId="{34788EBD-45E0-4BD6-BECA-E5345F566F92}" dt="2026-08-25T10:23:24.272" v="82" actId="1076"/>
        <pc:sldMkLst>
          <pc:docMk/>
          <pc:sldMk cId="1867469344" sldId="269"/>
        </pc:sldMkLst>
        <pc:spChg chg="mod">
          <ac:chgData name="May-Britt Hansen Balto" userId="62a3e9cb-6da4-4145-bc32-ef674466924b" providerId="ADAL" clId="{34788EBD-45E0-4BD6-BECA-E5345F566F92}" dt="2026-08-25T10:23:16.614" v="79" actId="14100"/>
          <ac:spMkLst>
            <pc:docMk/>
            <pc:sldMk cId="1867469344" sldId="269"/>
            <ac:spMk id="12" creationId="{8C599BF9-AA72-439A-2185-430EE71797DF}"/>
          </ac:spMkLst>
        </pc:spChg>
        <pc:spChg chg="mod">
          <ac:chgData name="May-Britt Hansen Balto" userId="62a3e9cb-6da4-4145-bc32-ef674466924b" providerId="ADAL" clId="{34788EBD-45E0-4BD6-BECA-E5345F566F92}" dt="2026-08-25T10:23:19.932" v="80" actId="1076"/>
          <ac:spMkLst>
            <pc:docMk/>
            <pc:sldMk cId="1867469344" sldId="269"/>
            <ac:spMk id="19" creationId="{B980C367-6CBA-4F7B-1DC0-EB39343AD3B0}"/>
          </ac:spMkLst>
        </pc:spChg>
        <pc:picChg chg="mod">
          <ac:chgData name="May-Britt Hansen Balto" userId="62a3e9cb-6da4-4145-bc32-ef674466924b" providerId="ADAL" clId="{34788EBD-45E0-4BD6-BECA-E5345F566F92}" dt="2026-08-25T10:23:24.272" v="82" actId="1076"/>
          <ac:picMkLst>
            <pc:docMk/>
            <pc:sldMk cId="1867469344" sldId="269"/>
            <ac:picMk id="7" creationId="{778B5FF9-B05C-A46F-A87A-0A03FF8CC0FB}"/>
          </ac:picMkLst>
        </pc:picChg>
      </pc:sldChg>
      <pc:sldChg chg="modSp mod">
        <pc:chgData name="May-Britt Hansen Balto" userId="62a3e9cb-6da4-4145-bc32-ef674466924b" providerId="ADAL" clId="{34788EBD-45E0-4BD6-BECA-E5345F566F92}" dt="2026-08-27T07:48:28.912" v="1187" actId="6549"/>
        <pc:sldMkLst>
          <pc:docMk/>
          <pc:sldMk cId="2606423298" sldId="270"/>
        </pc:sldMkLst>
        <pc:spChg chg="mod">
          <ac:chgData name="May-Britt Hansen Balto" userId="62a3e9cb-6da4-4145-bc32-ef674466924b" providerId="ADAL" clId="{34788EBD-45E0-4BD6-BECA-E5345F566F92}" dt="2026-08-27T07:48:28.912" v="1187" actId="6549"/>
          <ac:spMkLst>
            <pc:docMk/>
            <pc:sldMk cId="2606423298" sldId="270"/>
            <ac:spMk id="7" creationId="{B81F139B-813D-E5D2-AA6F-2173BAF5B8AC}"/>
          </ac:spMkLst>
        </pc:spChg>
      </pc:sldChg>
      <pc:sldChg chg="modSp mod">
        <pc:chgData name="May-Britt Hansen Balto" userId="62a3e9cb-6da4-4145-bc32-ef674466924b" providerId="ADAL" clId="{34788EBD-45E0-4BD6-BECA-E5345F566F92}" dt="2026-08-25T10:36:43.255" v="221" actId="20577"/>
        <pc:sldMkLst>
          <pc:docMk/>
          <pc:sldMk cId="2840314375" sldId="271"/>
        </pc:sldMkLst>
        <pc:spChg chg="mod">
          <ac:chgData name="May-Britt Hansen Balto" userId="62a3e9cb-6da4-4145-bc32-ef674466924b" providerId="ADAL" clId="{34788EBD-45E0-4BD6-BECA-E5345F566F92}" dt="2026-08-25T10:36:43.255" v="221" actId="20577"/>
          <ac:spMkLst>
            <pc:docMk/>
            <pc:sldMk cId="2840314375" sldId="271"/>
            <ac:spMk id="5" creationId="{92D14777-4A76-0D85-8461-9BAE7D56AB23}"/>
          </ac:spMkLst>
        </pc:spChg>
        <pc:spChg chg="mod">
          <ac:chgData name="May-Britt Hansen Balto" userId="62a3e9cb-6da4-4145-bc32-ef674466924b" providerId="ADAL" clId="{34788EBD-45E0-4BD6-BECA-E5345F566F92}" dt="2026-08-25T10:24:44.419" v="85" actId="1076"/>
          <ac:spMkLst>
            <pc:docMk/>
            <pc:sldMk cId="2840314375" sldId="271"/>
            <ac:spMk id="6" creationId="{FF934559-EE63-55A1-604C-4381F1B5CB49}"/>
          </ac:spMkLst>
        </pc:spChg>
        <pc:spChg chg="mod">
          <ac:chgData name="May-Britt Hansen Balto" userId="62a3e9cb-6da4-4145-bc32-ef674466924b" providerId="ADAL" clId="{34788EBD-45E0-4BD6-BECA-E5345F566F92}" dt="2026-08-25T10:25:51.828" v="89" actId="20577"/>
          <ac:spMkLst>
            <pc:docMk/>
            <pc:sldMk cId="2840314375" sldId="271"/>
            <ac:spMk id="7" creationId="{2DD912E7-0BF7-D0D6-1E8A-736E8870CF22}"/>
          </ac:spMkLst>
        </pc:spChg>
        <pc:spChg chg="mod">
          <ac:chgData name="May-Britt Hansen Balto" userId="62a3e9cb-6da4-4145-bc32-ef674466924b" providerId="ADAL" clId="{34788EBD-45E0-4BD6-BECA-E5345F566F92}" dt="2026-08-25T10:24:41.104" v="84" actId="1076"/>
          <ac:spMkLst>
            <pc:docMk/>
            <pc:sldMk cId="2840314375" sldId="271"/>
            <ac:spMk id="8" creationId="{3194A17F-5C19-88EB-CD2B-1098CB1AF612}"/>
          </ac:spMkLst>
        </pc:spChg>
      </pc:sldChg>
      <pc:sldChg chg="modSp mod">
        <pc:chgData name="May-Britt Hansen Balto" userId="62a3e9cb-6da4-4145-bc32-ef674466924b" providerId="ADAL" clId="{34788EBD-45E0-4BD6-BECA-E5345F566F92}" dt="2026-08-25T10:29:43.635" v="180" actId="20577"/>
        <pc:sldMkLst>
          <pc:docMk/>
          <pc:sldMk cId="3161265568" sldId="272"/>
        </pc:sldMkLst>
        <pc:spChg chg="mod">
          <ac:chgData name="May-Britt Hansen Balto" userId="62a3e9cb-6da4-4145-bc32-ef674466924b" providerId="ADAL" clId="{34788EBD-45E0-4BD6-BECA-E5345F566F92}" dt="2026-08-25T10:29:43.635" v="180" actId="20577"/>
          <ac:spMkLst>
            <pc:docMk/>
            <pc:sldMk cId="3161265568" sldId="272"/>
            <ac:spMk id="13" creationId="{0133D780-D864-3BDA-7A32-71FBA6F539D9}"/>
          </ac:spMkLst>
        </pc:spChg>
      </pc:sldChg>
      <pc:sldChg chg="modSp mod">
        <pc:chgData name="May-Britt Hansen Balto" userId="62a3e9cb-6da4-4145-bc32-ef674466924b" providerId="ADAL" clId="{34788EBD-45E0-4BD6-BECA-E5345F566F92}" dt="2026-08-25T10:31:12.175" v="185" actId="20577"/>
        <pc:sldMkLst>
          <pc:docMk/>
          <pc:sldMk cId="3832129056" sldId="277"/>
        </pc:sldMkLst>
        <pc:spChg chg="mod">
          <ac:chgData name="May-Britt Hansen Balto" userId="62a3e9cb-6da4-4145-bc32-ef674466924b" providerId="ADAL" clId="{34788EBD-45E0-4BD6-BECA-E5345F566F92}" dt="2026-08-25T10:31:12.175" v="185" actId="20577"/>
          <ac:spMkLst>
            <pc:docMk/>
            <pc:sldMk cId="3832129056" sldId="277"/>
            <ac:spMk id="6" creationId="{9972D22A-6CF1-218B-F66D-392161F8092E}"/>
          </ac:spMkLst>
        </pc:spChg>
      </pc:sldChg>
      <pc:sldChg chg="modSp mod">
        <pc:chgData name="May-Britt Hansen Balto" userId="62a3e9cb-6da4-4145-bc32-ef674466924b" providerId="ADAL" clId="{34788EBD-45E0-4BD6-BECA-E5345F566F92}" dt="2026-08-25T10:31:33.633" v="186" actId="20577"/>
        <pc:sldMkLst>
          <pc:docMk/>
          <pc:sldMk cId="2560316165" sldId="279"/>
        </pc:sldMkLst>
        <pc:spChg chg="mod">
          <ac:chgData name="May-Britt Hansen Balto" userId="62a3e9cb-6da4-4145-bc32-ef674466924b" providerId="ADAL" clId="{34788EBD-45E0-4BD6-BECA-E5345F566F92}" dt="2026-08-25T10:31:33.633" v="186" actId="20577"/>
          <ac:spMkLst>
            <pc:docMk/>
            <pc:sldMk cId="2560316165" sldId="279"/>
            <ac:spMk id="6" creationId="{37898C90-9B61-14FC-A443-5D71C6BF6132}"/>
          </ac:spMkLst>
        </pc:spChg>
      </pc:sldChg>
      <pc:sldChg chg="modSp mod">
        <pc:chgData name="May-Britt Hansen Balto" userId="62a3e9cb-6da4-4145-bc32-ef674466924b" providerId="ADAL" clId="{34788EBD-45E0-4BD6-BECA-E5345F566F92}" dt="2026-08-25T10:24:27.139" v="83" actId="1076"/>
        <pc:sldMkLst>
          <pc:docMk/>
          <pc:sldMk cId="785164574" sldId="282"/>
        </pc:sldMkLst>
        <pc:picChg chg="mod">
          <ac:chgData name="May-Britt Hansen Balto" userId="62a3e9cb-6da4-4145-bc32-ef674466924b" providerId="ADAL" clId="{34788EBD-45E0-4BD6-BECA-E5345F566F92}" dt="2026-08-25T10:24:27.139" v="83" actId="1076"/>
          <ac:picMkLst>
            <pc:docMk/>
            <pc:sldMk cId="785164574" sldId="282"/>
            <ac:picMk id="9" creationId="{4EE6E3A6-B4DD-9B5C-D063-7A94A8806D7D}"/>
          </ac:picMkLst>
        </pc:picChg>
      </pc:sldChg>
      <pc:sldChg chg="ord">
        <pc:chgData name="May-Britt Hansen Balto" userId="62a3e9cb-6da4-4145-bc32-ef674466924b" providerId="ADAL" clId="{34788EBD-45E0-4BD6-BECA-E5345F566F92}" dt="2026-08-25T10:27:21.858" v="108"/>
        <pc:sldMkLst>
          <pc:docMk/>
          <pc:sldMk cId="1572971766" sldId="283"/>
        </pc:sldMkLst>
      </pc:sldChg>
      <pc:sldChg chg="modSp mod">
        <pc:chgData name="May-Britt Hansen Balto" userId="62a3e9cb-6da4-4145-bc32-ef674466924b" providerId="ADAL" clId="{34788EBD-45E0-4BD6-BECA-E5345F566F92}" dt="2026-08-25T10:29:00.878" v="176" actId="20577"/>
        <pc:sldMkLst>
          <pc:docMk/>
          <pc:sldMk cId="4267519560" sldId="284"/>
        </pc:sldMkLst>
        <pc:spChg chg="mod">
          <ac:chgData name="May-Britt Hansen Balto" userId="62a3e9cb-6da4-4145-bc32-ef674466924b" providerId="ADAL" clId="{34788EBD-45E0-4BD6-BECA-E5345F566F92}" dt="2026-08-25T10:28:39.362" v="148" actId="20577"/>
          <ac:spMkLst>
            <pc:docMk/>
            <pc:sldMk cId="4267519560" sldId="284"/>
            <ac:spMk id="7" creationId="{D8E1AB3D-DD2F-6EC3-FF30-6D83AC26E40E}"/>
          </ac:spMkLst>
        </pc:spChg>
        <pc:spChg chg="mod">
          <ac:chgData name="May-Britt Hansen Balto" userId="62a3e9cb-6da4-4145-bc32-ef674466924b" providerId="ADAL" clId="{34788EBD-45E0-4BD6-BECA-E5345F566F92}" dt="2026-08-25T10:29:00.878" v="176" actId="20577"/>
          <ac:spMkLst>
            <pc:docMk/>
            <pc:sldMk cId="4267519560" sldId="284"/>
            <ac:spMk id="8" creationId="{B722CCD4-77B5-DE1F-AB5C-96A45F87FA25}"/>
          </ac:spMkLst>
        </pc:spChg>
        <pc:spChg chg="mod">
          <ac:chgData name="May-Britt Hansen Balto" userId="62a3e9cb-6da4-4145-bc32-ef674466924b" providerId="ADAL" clId="{34788EBD-45E0-4BD6-BECA-E5345F566F92}" dt="2026-08-25T10:28:22.074" v="140" actId="5793"/>
          <ac:spMkLst>
            <pc:docMk/>
            <pc:sldMk cId="4267519560" sldId="284"/>
            <ac:spMk id="9" creationId="{6955D255-B0D0-0F8C-0FC8-C2EA86404987}"/>
          </ac:spMkLst>
        </pc:spChg>
      </pc:sldChg>
      <pc:sldChg chg="addSp modSp new mod">
        <pc:chgData name="May-Britt Hansen Balto" userId="62a3e9cb-6da4-4145-bc32-ef674466924b" providerId="ADAL" clId="{34788EBD-45E0-4BD6-BECA-E5345F566F92}" dt="2026-09-01T08:52:14.612" v="1491" actId="5793"/>
        <pc:sldMkLst>
          <pc:docMk/>
          <pc:sldMk cId="3166302021" sldId="286"/>
        </pc:sldMkLst>
        <pc:spChg chg="mod">
          <ac:chgData name="May-Britt Hansen Balto" userId="62a3e9cb-6da4-4145-bc32-ef674466924b" providerId="ADAL" clId="{34788EBD-45E0-4BD6-BECA-E5345F566F92}" dt="2026-08-27T07:41:46.386" v="616" actId="255"/>
          <ac:spMkLst>
            <pc:docMk/>
            <pc:sldMk cId="3166302021" sldId="286"/>
            <ac:spMk id="5" creationId="{3E3144E2-F00A-FE61-7771-0C28D0C3E097}"/>
          </ac:spMkLst>
        </pc:spChg>
        <pc:spChg chg="add mod">
          <ac:chgData name="May-Britt Hansen Balto" userId="62a3e9cb-6da4-4145-bc32-ef674466924b" providerId="ADAL" clId="{34788EBD-45E0-4BD6-BECA-E5345F566F92}" dt="2026-09-01T08:52:14.612" v="1491" actId="5793"/>
          <ac:spMkLst>
            <pc:docMk/>
            <pc:sldMk cId="3166302021" sldId="286"/>
            <ac:spMk id="6" creationId="{47A37B63-C01E-40B2-D68A-C73328FD359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topptekst 1">
            <a:extLst>
              <a:ext uri="{FF2B5EF4-FFF2-40B4-BE49-F238E27FC236}">
                <a16:creationId xmlns:a16="http://schemas.microsoft.com/office/drawing/2014/main" id="{3722B4E0-BF2A-FE45-A505-4E0F66FF60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872154" y="280132"/>
            <a:ext cx="3488164" cy="366395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endParaRPr lang="nb-NO" sz="1050" b="1"/>
          </a:p>
        </p:txBody>
      </p:sp>
      <p:sp>
        <p:nvSpPr>
          <p:cNvPr id="8" name="Plassholder for dato 2">
            <a:extLst>
              <a:ext uri="{FF2B5EF4-FFF2-40B4-BE49-F238E27FC236}">
                <a16:creationId xmlns:a16="http://schemas.microsoft.com/office/drawing/2014/main" id="{D9191049-DE6F-4748-A82D-740423AD51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92261" y="8683991"/>
            <a:ext cx="868057" cy="17865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fld id="{4E0461F7-D857-C446-A98B-4029FE3B4E9C}" type="datetimeFigureOut">
              <a:rPr lang="nb-NO" sz="800" smtClean="0"/>
              <a:t>26.08.2026</a:t>
            </a:fld>
            <a:endParaRPr lang="nb-NO" sz="800"/>
          </a:p>
        </p:txBody>
      </p:sp>
      <p:sp>
        <p:nvSpPr>
          <p:cNvPr id="9" name="Plassholder for bunntekst 3">
            <a:extLst>
              <a:ext uri="{FF2B5EF4-FFF2-40B4-BE49-F238E27FC236}">
                <a16:creationId xmlns:a16="http://schemas.microsoft.com/office/drawing/2014/main" id="{846EF662-E334-E843-B3E4-8660975F3F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90538" y="8685213"/>
            <a:ext cx="4902626" cy="17865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/>
            </a:lvl1pPr>
          </a:lstStyle>
          <a:p>
            <a:endParaRPr lang="nb-NO" sz="800"/>
          </a:p>
        </p:txBody>
      </p:sp>
      <p:sp>
        <p:nvSpPr>
          <p:cNvPr id="10" name="Plassholder for lysbildenummer 4">
            <a:extLst>
              <a:ext uri="{FF2B5EF4-FFF2-40B4-BE49-F238E27FC236}">
                <a16:creationId xmlns:a16="http://schemas.microsoft.com/office/drawing/2014/main" id="{A53C985F-0E88-B247-9390-5AEEF7B080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459415" y="8685213"/>
            <a:ext cx="257908" cy="17865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pPr algn="l"/>
            <a:fld id="{6BEA7848-70C2-8844-A54F-DF108F0BB837}" type="slidenum">
              <a:rPr lang="nb-NO" sz="800" smtClean="0"/>
              <a:pPr algn="l"/>
              <a:t>‹#›</a:t>
            </a:fld>
            <a:endParaRPr lang="nb-NO" sz="800"/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72751AAE-FC96-EF72-9462-DEC2A3A57C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7682" y="280132"/>
            <a:ext cx="1930090" cy="41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24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9" name="Plassholder for topptekst 1">
            <a:extLst>
              <a:ext uri="{FF2B5EF4-FFF2-40B4-BE49-F238E27FC236}">
                <a16:creationId xmlns:a16="http://schemas.microsoft.com/office/drawing/2014/main" id="{0881C851-F023-5A49-B981-68F1135F4E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622330" y="280132"/>
            <a:ext cx="3549869" cy="366395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 sz="1050" b="1"/>
          </a:p>
        </p:txBody>
      </p:sp>
      <p:sp>
        <p:nvSpPr>
          <p:cNvPr id="10" name="Plassholder for dato 2">
            <a:extLst>
              <a:ext uri="{FF2B5EF4-FFF2-40B4-BE49-F238E27FC236}">
                <a16:creationId xmlns:a16="http://schemas.microsoft.com/office/drawing/2014/main" id="{E0C1A681-1578-8A46-B48A-047BADA4CB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92261" y="8683991"/>
            <a:ext cx="679939" cy="17865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fld id="{4E0461F7-D857-C446-A98B-4029FE3B4E9C}" type="datetimeFigureOut">
              <a:rPr lang="nb-NO" sz="800" smtClean="0"/>
              <a:t>26.08.2026</a:t>
            </a:fld>
            <a:endParaRPr lang="nb-NO" sz="800"/>
          </a:p>
        </p:txBody>
      </p:sp>
      <p:sp>
        <p:nvSpPr>
          <p:cNvPr id="11" name="Plassholder for bunntekst 3">
            <a:extLst>
              <a:ext uri="{FF2B5EF4-FFF2-40B4-BE49-F238E27FC236}">
                <a16:creationId xmlns:a16="http://schemas.microsoft.com/office/drawing/2014/main" id="{44286791-B0C2-FD4B-8C59-C4F776BB1C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490538" y="8685213"/>
            <a:ext cx="4902626" cy="17865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/>
            </a:lvl1pPr>
          </a:lstStyle>
          <a:p>
            <a:endParaRPr lang="nb-NO" sz="800"/>
          </a:p>
        </p:txBody>
      </p:sp>
      <p:sp>
        <p:nvSpPr>
          <p:cNvPr id="12" name="Plassholder for lysbildenummer 4">
            <a:extLst>
              <a:ext uri="{FF2B5EF4-FFF2-40B4-BE49-F238E27FC236}">
                <a16:creationId xmlns:a16="http://schemas.microsoft.com/office/drawing/2014/main" id="{77EE9623-87D5-7144-8B04-426CF2C24A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6271297" y="8685213"/>
            <a:ext cx="446026" cy="17865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/>
            </a:lvl1pPr>
          </a:lstStyle>
          <a:p>
            <a:pPr algn="l"/>
            <a:fld id="{6BEA7848-70C2-8844-A54F-DF108F0BB837}" type="slidenum">
              <a:rPr lang="nb-NO" sz="800" smtClean="0"/>
              <a:pPr algn="l"/>
              <a:t>‹#›</a:t>
            </a:fld>
            <a:endParaRPr lang="nb-NO" sz="800"/>
          </a:p>
        </p:txBody>
      </p:sp>
      <p:pic>
        <p:nvPicPr>
          <p:cNvPr id="14" name="Grafikk 13">
            <a:extLst>
              <a:ext uri="{FF2B5EF4-FFF2-40B4-BE49-F238E27FC236}">
                <a16:creationId xmlns:a16="http://schemas.microsoft.com/office/drawing/2014/main" id="{E23FA673-CBD8-7778-45C6-57DF6CCFFF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7682" y="280132"/>
            <a:ext cx="1930090" cy="41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79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e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BEA7848-70C2-8844-A54F-DF108F0BB837}" type="slidenum">
              <a:rPr lang="nb-NO" sz="800" smtClean="0"/>
              <a:pPr algn="l"/>
              <a:t>1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104115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 err="1"/>
              <a:t>Vi</a:t>
            </a:r>
            <a:r>
              <a:rPr lang="se-NO"/>
              <a:t> </a:t>
            </a:r>
            <a:r>
              <a:rPr lang="se-NO" err="1"/>
              <a:t>planlegger</a:t>
            </a:r>
            <a:r>
              <a:rPr lang="se-NO"/>
              <a:t> og </a:t>
            </a:r>
            <a:r>
              <a:rPr lang="se-NO" err="1"/>
              <a:t>lager</a:t>
            </a:r>
            <a:r>
              <a:rPr lang="se-NO"/>
              <a:t> </a:t>
            </a:r>
            <a:r>
              <a:rPr lang="se-NO" err="1"/>
              <a:t>årsplan</a:t>
            </a:r>
            <a:r>
              <a:rPr lang="se-NO"/>
              <a:t> og </a:t>
            </a:r>
            <a:r>
              <a:rPr lang="se-NO" err="1"/>
              <a:t>planer</a:t>
            </a:r>
            <a:r>
              <a:rPr lang="se-NO"/>
              <a:t> </a:t>
            </a:r>
            <a:r>
              <a:rPr lang="se-NO" err="1"/>
              <a:t>ut</a:t>
            </a:r>
            <a:r>
              <a:rPr lang="se-NO"/>
              <a:t> i fra </a:t>
            </a:r>
            <a:r>
              <a:rPr lang="se-NO" err="1"/>
              <a:t>rammeplann</a:t>
            </a:r>
            <a:r>
              <a:rPr lang="se-NO"/>
              <a:t> </a:t>
            </a:r>
            <a:r>
              <a:rPr lang="se-NO" err="1"/>
              <a:t>til</a:t>
            </a:r>
            <a:r>
              <a:rPr lang="se-NO"/>
              <a:t> SFO.  </a:t>
            </a:r>
            <a:r>
              <a:rPr lang="se-NO" err="1"/>
              <a:t>Vi</a:t>
            </a:r>
            <a:r>
              <a:rPr lang="se-NO"/>
              <a:t> </a:t>
            </a:r>
            <a:r>
              <a:rPr lang="se-NO" err="1"/>
              <a:t>kommer</a:t>
            </a:r>
            <a:r>
              <a:rPr lang="se-NO"/>
              <a:t> </a:t>
            </a:r>
            <a:r>
              <a:rPr lang="se-NO" err="1"/>
              <a:t>til</a:t>
            </a:r>
            <a:r>
              <a:rPr lang="se-NO"/>
              <a:t> å ha mat, </a:t>
            </a:r>
            <a:r>
              <a:rPr lang="se-NO" err="1"/>
              <a:t>noe</a:t>
            </a:r>
            <a:r>
              <a:rPr lang="se-NO"/>
              <a:t> å </a:t>
            </a:r>
            <a:r>
              <a:rPr lang="se-NO" err="1"/>
              <a:t>spise</a:t>
            </a:r>
            <a:r>
              <a:rPr lang="se-NO"/>
              <a:t> </a:t>
            </a:r>
            <a:r>
              <a:rPr lang="se-NO" err="1"/>
              <a:t>på</a:t>
            </a:r>
            <a:r>
              <a:rPr lang="se-NO"/>
              <a:t> </a:t>
            </a:r>
            <a:r>
              <a:rPr lang="se-NO" err="1"/>
              <a:t>fredager</a:t>
            </a:r>
            <a:r>
              <a:rPr lang="se-NO"/>
              <a:t>, og </a:t>
            </a:r>
            <a:r>
              <a:rPr lang="se-NO" err="1"/>
              <a:t>jobber</a:t>
            </a:r>
            <a:r>
              <a:rPr lang="se-NO"/>
              <a:t> </a:t>
            </a:r>
            <a:r>
              <a:rPr lang="se-NO" err="1"/>
              <a:t>med</a:t>
            </a:r>
            <a:r>
              <a:rPr lang="se-NO"/>
              <a:t> </a:t>
            </a:r>
            <a:r>
              <a:rPr lang="se-NO" err="1"/>
              <a:t>at</a:t>
            </a:r>
            <a:r>
              <a:rPr lang="se-NO"/>
              <a:t> </a:t>
            </a:r>
            <a:r>
              <a:rPr lang="se-NO" err="1"/>
              <a:t>elevene</a:t>
            </a:r>
            <a:r>
              <a:rPr lang="se-NO"/>
              <a:t> </a:t>
            </a:r>
            <a:r>
              <a:rPr lang="se-NO" err="1"/>
              <a:t>skal</a:t>
            </a:r>
            <a:r>
              <a:rPr lang="se-NO"/>
              <a:t> </a:t>
            </a:r>
            <a:r>
              <a:rPr lang="se-NO" err="1"/>
              <a:t>være</a:t>
            </a:r>
            <a:r>
              <a:rPr lang="se-NO"/>
              <a:t> </a:t>
            </a:r>
            <a:r>
              <a:rPr lang="se-NO" err="1"/>
              <a:t>med</a:t>
            </a:r>
            <a:r>
              <a:rPr lang="se-NO"/>
              <a:t> å </a:t>
            </a:r>
            <a:r>
              <a:rPr lang="se-NO" err="1"/>
              <a:t>lage</a:t>
            </a:r>
            <a:r>
              <a:rPr lang="se-NO"/>
              <a:t> </a:t>
            </a:r>
            <a:r>
              <a:rPr lang="se-NO" err="1"/>
              <a:t>maten</a:t>
            </a:r>
            <a:r>
              <a:rPr lang="se-NO"/>
              <a:t>.</a:t>
            </a:r>
          </a:p>
          <a:p>
            <a:r>
              <a:rPr lang="se-NO" err="1"/>
              <a:t>Beskjeder</a:t>
            </a:r>
            <a:r>
              <a:rPr lang="se-NO"/>
              <a:t> </a:t>
            </a:r>
            <a:r>
              <a:rPr lang="se-NO" err="1"/>
              <a:t>viktig</a:t>
            </a:r>
            <a:r>
              <a:rPr lang="se-NO"/>
              <a:t> å </a:t>
            </a:r>
            <a:r>
              <a:rPr lang="se-NO" err="1"/>
              <a:t>gi</a:t>
            </a:r>
            <a:r>
              <a:rPr lang="se-NO"/>
              <a:t>, </a:t>
            </a:r>
            <a:r>
              <a:rPr lang="nb-NO" sz="1200"/>
              <a:t>, gjerne i god tid</a:t>
            </a:r>
            <a:endParaRPr lang="se-NO"/>
          </a:p>
          <a:p>
            <a:r>
              <a:rPr lang="se-NO" err="1"/>
              <a:t>Webside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BEA7848-70C2-8844-A54F-DF108F0BB837}" type="slidenum">
              <a:rPr lang="nb-NO" sz="800" smtClean="0"/>
              <a:pPr algn="l"/>
              <a:t>4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4160850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 err="1"/>
              <a:t>Vi</a:t>
            </a:r>
            <a:r>
              <a:rPr lang="se-NO"/>
              <a:t> </a:t>
            </a:r>
            <a:r>
              <a:rPr lang="se-NO" err="1"/>
              <a:t>kommer</a:t>
            </a:r>
            <a:r>
              <a:rPr lang="se-NO"/>
              <a:t> </a:t>
            </a:r>
            <a:r>
              <a:rPr lang="se-NO" err="1"/>
              <a:t>til</a:t>
            </a:r>
            <a:r>
              <a:rPr lang="se-NO"/>
              <a:t> å legge </a:t>
            </a:r>
            <a:r>
              <a:rPr lang="se-NO" err="1"/>
              <a:t>informasjon</a:t>
            </a:r>
            <a:r>
              <a:rPr lang="se-NO"/>
              <a:t> </a:t>
            </a:r>
            <a:r>
              <a:rPr lang="se-NO" err="1"/>
              <a:t>om</a:t>
            </a:r>
            <a:r>
              <a:rPr lang="se-NO"/>
              <a:t> </a:t>
            </a:r>
            <a:r>
              <a:rPr lang="se-NO" err="1"/>
              <a:t>hvilke</a:t>
            </a:r>
            <a:r>
              <a:rPr lang="se-NO"/>
              <a:t> </a:t>
            </a:r>
            <a:r>
              <a:rPr lang="se-NO" err="1"/>
              <a:t>dager</a:t>
            </a:r>
            <a:r>
              <a:rPr lang="se-NO"/>
              <a:t> </a:t>
            </a:r>
            <a:r>
              <a:rPr lang="se-NO" err="1"/>
              <a:t>er</a:t>
            </a:r>
            <a:r>
              <a:rPr lang="se-NO"/>
              <a:t> </a:t>
            </a:r>
            <a:r>
              <a:rPr lang="se-NO" err="1"/>
              <a:t>gratis</a:t>
            </a:r>
            <a:r>
              <a:rPr lang="se-NO"/>
              <a:t> </a:t>
            </a:r>
            <a:r>
              <a:rPr lang="se-NO" err="1"/>
              <a:t>kjernetid</a:t>
            </a:r>
            <a:r>
              <a:rPr lang="se-NO"/>
              <a:t> </a:t>
            </a:r>
            <a:r>
              <a:rPr lang="se-NO" err="1"/>
              <a:t>på</a:t>
            </a:r>
            <a:r>
              <a:rPr lang="se-NO"/>
              <a:t> </a:t>
            </a:r>
            <a:r>
              <a:rPr lang="se-NO" err="1"/>
              <a:t>hjemmesida</a:t>
            </a:r>
            <a:endParaRPr lang="se-NO"/>
          </a:p>
          <a:p>
            <a:r>
              <a:rPr lang="se-NO" err="1"/>
              <a:t>Dere</a:t>
            </a:r>
            <a:r>
              <a:rPr lang="se-NO"/>
              <a:t> </a:t>
            </a:r>
            <a:r>
              <a:rPr lang="se-NO" err="1"/>
              <a:t>har</a:t>
            </a:r>
            <a:r>
              <a:rPr lang="se-NO"/>
              <a:t> </a:t>
            </a:r>
            <a:r>
              <a:rPr lang="se-NO" err="1"/>
              <a:t>muligheter</a:t>
            </a:r>
            <a:r>
              <a:rPr lang="se-NO"/>
              <a:t> </a:t>
            </a:r>
            <a:r>
              <a:rPr lang="se-NO" err="1"/>
              <a:t>til</a:t>
            </a:r>
            <a:r>
              <a:rPr lang="se-NO"/>
              <a:t> å </a:t>
            </a:r>
            <a:r>
              <a:rPr lang="se-NO" err="1"/>
              <a:t>kjøpe</a:t>
            </a:r>
            <a:r>
              <a:rPr lang="se-NO"/>
              <a:t> </a:t>
            </a:r>
            <a:r>
              <a:rPr lang="se-NO" err="1"/>
              <a:t>ekstra</a:t>
            </a:r>
            <a:r>
              <a:rPr lang="se-NO"/>
              <a:t> </a:t>
            </a:r>
            <a:r>
              <a:rPr lang="se-NO" err="1"/>
              <a:t>dager</a:t>
            </a:r>
            <a:r>
              <a:rPr lang="se-NO"/>
              <a:t> og </a:t>
            </a:r>
            <a:r>
              <a:rPr lang="se-NO" err="1"/>
              <a:t>timer</a:t>
            </a:r>
            <a:r>
              <a:rPr lang="se-NO"/>
              <a:t> i </a:t>
            </a:r>
            <a:r>
              <a:rPr lang="se-NO" err="1"/>
              <a:t>skolefrie</a:t>
            </a:r>
            <a:r>
              <a:rPr lang="se-NO"/>
              <a:t> </a:t>
            </a:r>
            <a:r>
              <a:rPr lang="se-NO" err="1"/>
              <a:t>uker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BEA7848-70C2-8844-A54F-DF108F0BB837}" type="slidenum">
              <a:rPr lang="nb-NO" sz="800" smtClean="0"/>
              <a:pPr algn="l"/>
              <a:t>5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2976226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/>
              <a:t>Meannuduvvo gielddastivrras boahtte vahkus,  ja rievdá láhkanjuolggadussan / </a:t>
            </a:r>
            <a:r>
              <a:rPr lang="se-NO" err="1"/>
              <a:t>forskrift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BEA7848-70C2-8844-A54F-DF108F0BB837}" type="slidenum">
              <a:rPr lang="nb-NO" sz="800" smtClean="0"/>
              <a:pPr algn="l"/>
              <a:t>7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2347457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/>
              <a:t>Tiibmoplána ja bottut, </a:t>
            </a:r>
            <a:r>
              <a:rPr lang="se-NO" dirty="0" err="1"/>
              <a:t>skuvláiggit</a:t>
            </a:r>
            <a:endParaRPr lang="se-NO" dirty="0"/>
          </a:p>
          <a:p>
            <a:r>
              <a:rPr lang="se-NO" dirty="0" err="1"/>
              <a:t>Minskole</a:t>
            </a:r>
            <a:r>
              <a:rPr lang="se-NO" dirty="0"/>
              <a:t>, mob.tlf oainnát dán mearka Oza go dieđát ahte lea dárbu</a:t>
            </a:r>
          </a:p>
          <a:p>
            <a:r>
              <a:rPr lang="se-NO" dirty="0"/>
              <a:t>Jus dušše skuvllas- ruoktot – ozat dan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BEA7848-70C2-8844-A54F-DF108F0BB837}" type="slidenum">
              <a:rPr lang="nb-NO" sz="800" smtClean="0"/>
              <a:pPr algn="l"/>
              <a:t>8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2424317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/>
              <a:t>Mii háliidat dorvvolaš skuvlageainnu – dii váhnemat sáhttibehtet veahkehit.</a:t>
            </a:r>
          </a:p>
          <a:p>
            <a:r>
              <a:rPr lang="se-NO"/>
              <a:t>Mii sirdit gokko dii guođđibehtet biilla go buktibehtet mánáideaset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BEA7848-70C2-8844-A54F-DF108F0BB837}" type="slidenum">
              <a:rPr lang="nb-NO" sz="800" smtClean="0"/>
              <a:pPr algn="l"/>
              <a:t>9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500771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 dirty="0"/>
              <a:t>Mii lea du mielas deháleamos maid skuvla dahká vai du mánás lea oadjebas ja dorvvolaš skuvllas?</a:t>
            </a:r>
          </a:p>
          <a:p>
            <a:r>
              <a:rPr lang="se-NO" dirty="0"/>
              <a:t>Mo sáhttibehtet dii váhnemat doarjut oahpaheddjiid 1.lk go galgat buorre oahppabirrasa hukset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BEA7848-70C2-8844-A54F-DF108F0BB837}" type="slidenum">
              <a:rPr lang="nb-NO" sz="800" smtClean="0"/>
              <a:pPr algn="l"/>
              <a:t>17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478345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/>
              <a:t>Mii galgat ovttasbargat oahppi buoremussii – sihke loaktima ja oahppama várás.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BEA7848-70C2-8844-A54F-DF108F0BB837}" type="slidenum">
              <a:rPr lang="nb-NO" sz="800" smtClean="0"/>
              <a:pPr algn="l"/>
              <a:t>18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1237095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e-NO"/>
              <a:t>Juohkit čakčat 1.skuvlabeaivvi vai otne váldit mielde ruoktot?</a:t>
            </a: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/>
            <a:fld id="{6BEA7848-70C2-8844-A54F-DF108F0BB837}" type="slidenum">
              <a:rPr lang="nb-NO" sz="800" smtClean="0"/>
              <a:pPr algn="l"/>
              <a:t>19</a:t>
            </a:fld>
            <a:endParaRPr lang="nb-NO" sz="800"/>
          </a:p>
        </p:txBody>
      </p:sp>
    </p:spTree>
    <p:extLst>
      <p:ext uri="{BB962C8B-B14F-4D97-AF65-F5344CB8AC3E}">
        <p14:creationId xmlns:p14="http://schemas.microsoft.com/office/powerpoint/2010/main" val="2225160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73A63-319B-444E-859F-556578A2EA3F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1A7357B2-BE69-FC05-F9B9-84ECBB6886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AA72C019-52A8-F034-F15F-A94DDAF63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0BD3E6DC-FE3E-246F-BB01-C94C7CD077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10EA0D62-A684-BFDE-3F17-7B5C33E1E5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394744"/>
            <a:ext cx="12352779" cy="2707236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F63D54B8-88C7-7309-B29B-7D40DFB7E5EC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5" name="Friform 12">
            <a:extLst>
              <a:ext uri="{FF2B5EF4-FFF2-40B4-BE49-F238E27FC236}">
                <a16:creationId xmlns:a16="http://schemas.microsoft.com/office/drawing/2014/main" id="{3D31DF8B-7FEE-D5B1-B7B3-3ACF4977D034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16" name="Grafikk 15">
            <a:extLst>
              <a:ext uri="{FF2B5EF4-FFF2-40B4-BE49-F238E27FC236}">
                <a16:creationId xmlns:a16="http://schemas.microsoft.com/office/drawing/2014/main" id="{63E5F6FD-E6FC-6D5E-0C98-B10ECAEB70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19" name="Grafikk 18">
            <a:extLst>
              <a:ext uri="{FF2B5EF4-FFF2-40B4-BE49-F238E27FC236}">
                <a16:creationId xmlns:a16="http://schemas.microsoft.com/office/drawing/2014/main" id="{8C80C873-9655-2585-7286-14A92B0CEC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394744"/>
            <a:ext cx="12352779" cy="270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5B39B6F-3619-6C47-A280-A26D9C8F83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5BBD56-01F2-8F47-ADAA-75556274CFE4}" type="datetime1">
              <a:rPr lang="nb-NO" smtClean="0"/>
              <a:t>26.08.2026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D72F0F79-37EA-E8B4-FA3F-974AB47B6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7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5109365E-FA95-16D0-77CC-EB84183D3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6"/>
            <a:ext cx="10515600" cy="4492624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C9FDB1AF-4360-CEDC-C510-0E5499F336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7D7F2D6B-9FD9-4905-775E-ED5DD8D7000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pic>
        <p:nvPicPr>
          <p:cNvPr id="13" name="Grafikk 12">
            <a:extLst>
              <a:ext uri="{FF2B5EF4-FFF2-40B4-BE49-F238E27FC236}">
                <a16:creationId xmlns:a16="http://schemas.microsoft.com/office/drawing/2014/main" id="{17781645-624A-CF59-E407-2596FF3343C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9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5291FB9-65F0-C548-A15B-E3EF8AC9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0E9F54-C17C-BE46-B812-AA3614A339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28775"/>
            <a:ext cx="4895850" cy="4492626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66C55B7-FC3C-8540-ABFB-523E2508A1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363" y="1628775"/>
            <a:ext cx="4895850" cy="4492626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F6033FF-0074-6D4B-BF45-0C6DBF002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51996-9742-8943-ADF7-83D676C88763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B9F0AE2-CA82-1C41-B029-20FCE616B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BEBCD06-5C82-A448-9396-C32596308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14468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2A815F-8DFE-874D-900E-AFF5B4FC0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93725"/>
          </a:xfrm>
        </p:spPr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5193855-FF86-714B-9192-615893BCC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28775"/>
            <a:ext cx="4894261" cy="593725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DFE3E41-01E7-FC48-A398-B6EBC2FA3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18707"/>
            <a:ext cx="4894261" cy="3602692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B548F1E-9DE0-4E4D-A0F5-2770E302F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7952" y="1628775"/>
            <a:ext cx="4894262" cy="582726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316E49E9-9BD6-3D4B-829B-425263E87D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7952" y="2518707"/>
            <a:ext cx="4894262" cy="3602692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AD50AE8-2171-3241-BB7F-01C803C93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242D-862D-0640-BD85-877D049E4785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625AED2B-0F8D-A744-A8C9-AEA90D969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DBABC58-3AD9-124B-B76D-65E524DFA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415692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02E97C8D-25E7-5D43-9746-EA225715223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5291FB9-65F0-C548-A15B-E3EF8AC9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0E9F54-C17C-BE46-B812-AA3614A339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28775"/>
            <a:ext cx="4895850" cy="4492626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66C55B7-FC3C-8540-ABFB-523E2508A1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363" y="1628775"/>
            <a:ext cx="4895850" cy="4492626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F6033FF-0074-6D4B-BF45-0C6DBF002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E36A9E3-D4CB-6E4D-B1C5-E20076137DFF}" type="datetime1">
              <a:rPr lang="nb-NO" smtClean="0"/>
              <a:t>26.08.2026</a:t>
            </a:fld>
            <a:endParaRPr lang="nn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B9F0AE2-CA82-1C41-B029-20FCE616B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n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BEBCD06-5C82-A448-9396-C32596308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768E2B77-0857-2205-923E-9C6302CE47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353C812E-B059-3E1C-A3B1-5C0D01089B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BC1B902A-71BF-2DE4-2844-446D690543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0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0ADE36E5-0178-724A-9B6D-0F7F94A365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AD50AE8-2171-3241-BB7F-01C803C93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AB3283-AE87-0347-A369-4FB3B1B582EB}" type="datetime1">
              <a:rPr lang="nb-NO" smtClean="0"/>
              <a:t>26.08.2026</a:t>
            </a:fld>
            <a:endParaRPr lang="nn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625AED2B-0F8D-A744-A8C9-AEA90D969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n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DBABC58-3AD9-124B-B76D-65E524DFA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11E0898C-2ADC-7614-A0EA-D7F275C26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937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144E6156-46A5-9463-21E7-8E92690C8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28775"/>
            <a:ext cx="4894261" cy="593725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5" name="Plassholder for innhold 3">
            <a:extLst>
              <a:ext uri="{FF2B5EF4-FFF2-40B4-BE49-F238E27FC236}">
                <a16:creationId xmlns:a16="http://schemas.microsoft.com/office/drawing/2014/main" id="{DDE18E95-027A-0BCA-D654-E4985C585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18707"/>
            <a:ext cx="4894261" cy="3602692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83F1B07A-73E0-0D96-AE00-A8711042B5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7952" y="1628775"/>
            <a:ext cx="4894262" cy="582726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7" name="Plassholder for innhold 5">
            <a:extLst>
              <a:ext uri="{FF2B5EF4-FFF2-40B4-BE49-F238E27FC236}">
                <a16:creationId xmlns:a16="http://schemas.microsoft.com/office/drawing/2014/main" id="{E7ED483D-47EB-0391-DE65-5BBDF8231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7952" y="2518707"/>
            <a:ext cx="4894262" cy="3602692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0DDB273A-7AE6-2ED8-2F19-0E1D24D032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3A8F3260-F2F2-5CD9-061F-5CE47C53EE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pic>
        <p:nvPicPr>
          <p:cNvPr id="19" name="Grafikk 18">
            <a:extLst>
              <a:ext uri="{FF2B5EF4-FFF2-40B4-BE49-F238E27FC236}">
                <a16:creationId xmlns:a16="http://schemas.microsoft.com/office/drawing/2014/main" id="{BE2F5081-6A1E-A890-147E-8F6C28D179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ta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A8FBB2-8698-8B48-92C7-C58641DBA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28775"/>
            <a:ext cx="10515600" cy="1800226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b-NO" noProof="0"/>
              <a:t>Sitat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DC6D042-8262-F34B-A12B-DF9FEC23A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17073"/>
            <a:ext cx="10515600" cy="2404327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A0701BB-AE17-294C-BC7E-DCB42FF09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5E692-6D2C-1741-AD2A-B116719F3980}" type="datetime1">
              <a:rPr lang="nb-NO" smtClean="0"/>
              <a:t>26.08.2026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3D0FA96-48F4-A042-A7C8-CFB1A1C4C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D55386C-86EC-E749-9D71-8A9F00451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81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side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879864D-E3BF-E04C-AB74-5D41F2CCD5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A0701BB-AE17-294C-BC7E-DCB42FF09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DF5F9C-0D4B-6140-A743-0028B264D9AC}" type="datetime1">
              <a:rPr lang="nb-NO" smtClean="0"/>
              <a:t>26.08.2026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3D0FA96-48F4-A042-A7C8-CFB1A1C4C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D55386C-86EC-E749-9D71-8A9F00451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DC84B966-19CD-AFBD-5188-BE08620768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28775"/>
            <a:ext cx="10515600" cy="1800226"/>
          </a:xfrm>
        </p:spPr>
        <p:txBody>
          <a:bodyPr anchor="b"/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Sitat</a:t>
            </a:r>
          </a:p>
        </p:txBody>
      </p:sp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E1ECA7B7-2E2C-E20D-09C5-5C1127CA8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17073"/>
            <a:ext cx="10515600" cy="240432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7ED5AD35-EAD4-ADDB-064B-4D7B8E2E8E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3459D5CA-0489-D24E-9B8F-ADCF6828517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163EFA47-B443-3039-EF42-490C7D801C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09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ilder eller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8BAA56-B91C-7345-8007-8FCDD512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D8867-6D2A-004D-B1C4-48248A67108F}" type="datetime1">
              <a:rPr lang="nb-NO" smtClean="0"/>
              <a:t>26.08.2026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ssholder for innhold 22">
            <a:extLst>
              <a:ext uri="{FF2B5EF4-FFF2-40B4-BE49-F238E27FC236}">
                <a16:creationId xmlns:a16="http://schemas.microsoft.com/office/drawing/2014/main" id="{3E6C878F-44C7-9B4E-9F86-17BD3AF58FC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8201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innhold 22">
            <a:extLst>
              <a:ext uri="{FF2B5EF4-FFF2-40B4-BE49-F238E27FC236}">
                <a16:creationId xmlns:a16="http://schemas.microsoft.com/office/drawing/2014/main" id="{A6FF5DCB-42DE-0F4B-993E-B793BB4F1DDE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3563806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innhold 22">
            <a:extLst>
              <a:ext uri="{FF2B5EF4-FFF2-40B4-BE49-F238E27FC236}">
                <a16:creationId xmlns:a16="http://schemas.microsoft.com/office/drawing/2014/main" id="{2DBABF74-5F58-1F4D-A4D3-294C7D1A1FB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9015015" y="4320784"/>
            <a:ext cx="2338784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AD85C1E-C87B-FD41-AEA1-E0DCBC66A0E5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839788" y="1776503"/>
            <a:ext cx="2297422" cy="2296824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3" name="Plassholder for innhold 22">
            <a:extLst>
              <a:ext uri="{FF2B5EF4-FFF2-40B4-BE49-F238E27FC236}">
                <a16:creationId xmlns:a16="http://schemas.microsoft.com/office/drawing/2014/main" id="{5E5835BA-B3FA-DC4B-A01C-C5C7F8E9E5EF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289411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708D9EA-2EC4-F641-8D6E-A05C7C98C0D2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3578122" y="1776503"/>
            <a:ext cx="2297422" cy="2296824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14E93CE2-B569-6D47-80E2-8030DFED43E0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316456" y="1776503"/>
            <a:ext cx="2297422" cy="2296824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42F213F8-5753-034E-AD05-6ACC3BAFE3B7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9054791" y="1776503"/>
            <a:ext cx="2297422" cy="2296824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6390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8BAA56-B91C-7345-8007-8FCDD512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F619BF1-625D-3D4E-9E22-1B8DA53983C6}" type="datetime1">
              <a:rPr lang="nb-NO" smtClean="0"/>
              <a:t>26.08.2026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Plassholder for innhold 22">
            <a:extLst>
              <a:ext uri="{FF2B5EF4-FFF2-40B4-BE49-F238E27FC236}">
                <a16:creationId xmlns:a16="http://schemas.microsoft.com/office/drawing/2014/main" id="{3E6C878F-44C7-9B4E-9F86-17BD3AF58FC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38200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tekststilar i malen</a:t>
            </a:r>
          </a:p>
        </p:txBody>
      </p:sp>
      <p:sp>
        <p:nvSpPr>
          <p:cNvPr id="8" name="Plassholder for innhold 22">
            <a:extLst>
              <a:ext uri="{FF2B5EF4-FFF2-40B4-BE49-F238E27FC236}">
                <a16:creationId xmlns:a16="http://schemas.microsoft.com/office/drawing/2014/main" id="{A6FF5DCB-42DE-0F4B-993E-B793BB4F1DD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589654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tekststilar i malen</a:t>
            </a:r>
          </a:p>
        </p:txBody>
      </p:sp>
      <p:sp>
        <p:nvSpPr>
          <p:cNvPr id="13" name="Plassholder for innhold 22">
            <a:extLst>
              <a:ext uri="{FF2B5EF4-FFF2-40B4-BE49-F238E27FC236}">
                <a16:creationId xmlns:a16="http://schemas.microsoft.com/office/drawing/2014/main" id="{5E5835BA-B3FA-DC4B-A01C-C5C7F8E9E5EF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44073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tekststilar i malen</a:t>
            </a:r>
          </a:p>
        </p:txBody>
      </p:sp>
      <p:sp>
        <p:nvSpPr>
          <p:cNvPr id="19" name="Plassholder for bilde 6">
            <a:extLst>
              <a:ext uri="{FF2B5EF4-FFF2-40B4-BE49-F238E27FC236}">
                <a16:creationId xmlns:a16="http://schemas.microsoft.com/office/drawing/2014/main" id="{3640E605-CECC-E74F-8EF9-13C0262D6C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7376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0" name="Plassholder for bilde 6">
            <a:extLst>
              <a:ext uri="{FF2B5EF4-FFF2-40B4-BE49-F238E27FC236}">
                <a16:creationId xmlns:a16="http://schemas.microsoft.com/office/drawing/2014/main" id="{CDAAE840-4BD5-5B4F-8D34-5C5CE792289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598829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2" name="Plassholder for bilde 6">
            <a:extLst>
              <a:ext uri="{FF2B5EF4-FFF2-40B4-BE49-F238E27FC236}">
                <a16:creationId xmlns:a16="http://schemas.microsoft.com/office/drawing/2014/main" id="{1E8AFDDE-74DC-EC47-9878-F9651FE5084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353248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55078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ilder eller ikoner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1B715E5A-A74C-D84B-8A82-08363E0B1D9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88BAA56-B91C-7345-8007-8FCDD512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E778B5-D5C8-324A-A4DD-C45EEFD7D390}" type="datetime1">
              <a:rPr lang="nb-NO" smtClean="0"/>
              <a:t>26.08.2026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Plassholder for innhold 22">
            <a:extLst>
              <a:ext uri="{FF2B5EF4-FFF2-40B4-BE49-F238E27FC236}">
                <a16:creationId xmlns:a16="http://schemas.microsoft.com/office/drawing/2014/main" id="{3E6C878F-44C7-9B4E-9F86-17BD3AF58FC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8201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innhold 22">
            <a:extLst>
              <a:ext uri="{FF2B5EF4-FFF2-40B4-BE49-F238E27FC236}">
                <a16:creationId xmlns:a16="http://schemas.microsoft.com/office/drawing/2014/main" id="{A6FF5DCB-42DE-0F4B-993E-B793BB4F1DDE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3563806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innhold 22">
            <a:extLst>
              <a:ext uri="{FF2B5EF4-FFF2-40B4-BE49-F238E27FC236}">
                <a16:creationId xmlns:a16="http://schemas.microsoft.com/office/drawing/2014/main" id="{2DBABF74-5F58-1F4D-A4D3-294C7D1A1FB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9015015" y="4320784"/>
            <a:ext cx="2338784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AD85C1E-C87B-FD41-AEA1-E0DCBC66A0E5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839788" y="1776503"/>
            <a:ext cx="2297422" cy="2296824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3" name="Plassholder for innhold 22">
            <a:extLst>
              <a:ext uri="{FF2B5EF4-FFF2-40B4-BE49-F238E27FC236}">
                <a16:creationId xmlns:a16="http://schemas.microsoft.com/office/drawing/2014/main" id="{5E5835BA-B3FA-DC4B-A01C-C5C7F8E9E5EF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289411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708D9EA-2EC4-F641-8D6E-A05C7C98C0D2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3571757" y="1776503"/>
            <a:ext cx="2297422" cy="2296824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14E93CE2-B569-6D47-80E2-8030DFED43E0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303726" y="1776503"/>
            <a:ext cx="2297422" cy="2296824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42F213F8-5753-034E-AD05-6ACC3BAFE3B7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9035696" y="1776503"/>
            <a:ext cx="2297422" cy="2296824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7B8BE88F-18BB-BF54-97E2-3600AE62E3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  <p:sp>
        <p:nvSpPr>
          <p:cNvPr id="19" name="Rektangel 18">
            <a:extLst>
              <a:ext uri="{FF2B5EF4-FFF2-40B4-BE49-F238E27FC236}">
                <a16:creationId xmlns:a16="http://schemas.microsoft.com/office/drawing/2014/main" id="{CC160B87-1A71-0F9F-2798-FECB92E5970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pic>
        <p:nvPicPr>
          <p:cNvPr id="20" name="Grafikk 19">
            <a:extLst>
              <a:ext uri="{FF2B5EF4-FFF2-40B4-BE49-F238E27FC236}">
                <a16:creationId xmlns:a16="http://schemas.microsoft.com/office/drawing/2014/main" id="{8E7B1C1A-55B0-78A1-2AA3-66E30CF6E9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6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blå med farget nord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3DDD529A-862A-B3D0-480C-9D65D1D9CC07}"/>
              </a:ext>
            </a:extLst>
          </p:cNvPr>
          <p:cNvPicPr>
            <a:picLocks noChangeAspect="1"/>
          </p:cNvPicPr>
          <p:nvPr/>
        </p:nvPicPr>
        <p:blipFill rotWithShape="1"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498"/>
          <a:stretch/>
        </p:blipFill>
        <p:spPr>
          <a:xfrm>
            <a:off x="-1" y="1391030"/>
            <a:ext cx="12189233" cy="2712018"/>
          </a:xfrm>
          <a:prstGeom prst="rect">
            <a:avLst/>
          </a:prstGeom>
        </p:spPr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73A63-319B-444E-859F-556578A2EA3F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1A7357B2-BE69-FC05-F9B9-84ECBB6886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AA72C019-52A8-F034-F15F-A94DDAF63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0BD3E6DC-FE3E-246F-BB01-C94C7CD077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78FD2A95-9A1A-05B2-008E-0822FFA112DA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15" name="Grafikk 14">
            <a:extLst>
              <a:ext uri="{FF2B5EF4-FFF2-40B4-BE49-F238E27FC236}">
                <a16:creationId xmlns:a16="http://schemas.microsoft.com/office/drawing/2014/main" id="{A4C7C566-6ED6-A520-932C-C0108C692C26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498"/>
          <a:stretch/>
        </p:blipFill>
        <p:spPr>
          <a:xfrm>
            <a:off x="-1" y="1391030"/>
            <a:ext cx="12189233" cy="2712018"/>
          </a:xfrm>
          <a:prstGeom prst="rect">
            <a:avLst/>
          </a:prstGeom>
        </p:spPr>
      </p:pic>
      <p:sp>
        <p:nvSpPr>
          <p:cNvPr id="16" name="Friform 12">
            <a:extLst>
              <a:ext uri="{FF2B5EF4-FFF2-40B4-BE49-F238E27FC236}">
                <a16:creationId xmlns:a16="http://schemas.microsoft.com/office/drawing/2014/main" id="{572EAF7B-5BB6-D4A6-3C23-73465030B761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19" name="Grafikk 18">
            <a:extLst>
              <a:ext uri="{FF2B5EF4-FFF2-40B4-BE49-F238E27FC236}">
                <a16:creationId xmlns:a16="http://schemas.microsoft.com/office/drawing/2014/main" id="{6250E74D-8ADC-A290-A8CF-8DD2DF8B02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01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er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1B715E5A-A74C-D84B-8A82-08363E0B1D9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>
              <a:solidFill>
                <a:schemeClr val="bg1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88BAA56-B91C-7345-8007-8FCDD512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886D73-F3E5-AA4F-96F8-E4C9A85D2FD3}" type="datetime1">
              <a:rPr lang="nb-NO" noProof="0" smtClean="0"/>
              <a:t>26.08.2026</a:t>
            </a:fld>
            <a:endParaRPr lang="nb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7" name="Plassholder for innhold 22">
            <a:extLst>
              <a:ext uri="{FF2B5EF4-FFF2-40B4-BE49-F238E27FC236}">
                <a16:creationId xmlns:a16="http://schemas.microsoft.com/office/drawing/2014/main" id="{3E6C878F-44C7-9B4E-9F86-17BD3AF58FC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8200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8" name="Plassholder for innhold 22">
            <a:extLst>
              <a:ext uri="{FF2B5EF4-FFF2-40B4-BE49-F238E27FC236}">
                <a16:creationId xmlns:a16="http://schemas.microsoft.com/office/drawing/2014/main" id="{A6FF5DCB-42DE-0F4B-993E-B793BB4F1DDE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589654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3" name="Plassholder for innhold 22">
            <a:extLst>
              <a:ext uri="{FF2B5EF4-FFF2-40B4-BE49-F238E27FC236}">
                <a16:creationId xmlns:a16="http://schemas.microsoft.com/office/drawing/2014/main" id="{5E5835BA-B3FA-DC4B-A01C-C5C7F8E9E5EF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8344073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9" name="Plassholder for bilde 6">
            <a:extLst>
              <a:ext uri="{FF2B5EF4-FFF2-40B4-BE49-F238E27FC236}">
                <a16:creationId xmlns:a16="http://schemas.microsoft.com/office/drawing/2014/main" id="{3640E605-CECC-E74F-8EF9-13C0262D6C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7376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0" name="Plassholder for bilde 6">
            <a:extLst>
              <a:ext uri="{FF2B5EF4-FFF2-40B4-BE49-F238E27FC236}">
                <a16:creationId xmlns:a16="http://schemas.microsoft.com/office/drawing/2014/main" id="{CDAAE840-4BD5-5B4F-8D34-5C5CE792289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598829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2" name="Plassholder for bilde 6">
            <a:extLst>
              <a:ext uri="{FF2B5EF4-FFF2-40B4-BE49-F238E27FC236}">
                <a16:creationId xmlns:a16="http://schemas.microsoft.com/office/drawing/2014/main" id="{1E8AFDDE-74DC-EC47-9878-F9651FE5084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353248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pic>
        <p:nvPicPr>
          <p:cNvPr id="15" name="Grafikk 14">
            <a:extLst>
              <a:ext uri="{FF2B5EF4-FFF2-40B4-BE49-F238E27FC236}">
                <a16:creationId xmlns:a16="http://schemas.microsoft.com/office/drawing/2014/main" id="{979EDBEE-8CA4-AE5A-B2F9-1971FE1DAA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C923B1AE-00AE-DF8D-481E-F2E1D763AC1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>
              <a:solidFill>
                <a:schemeClr val="bg1"/>
              </a:solidFill>
            </a:endParaRPr>
          </a:p>
        </p:txBody>
      </p:sp>
      <p:pic>
        <p:nvPicPr>
          <p:cNvPr id="16" name="Grafikk 15">
            <a:extLst>
              <a:ext uri="{FF2B5EF4-FFF2-40B4-BE49-F238E27FC236}">
                <a16:creationId xmlns:a16="http://schemas.microsoft.com/office/drawing/2014/main" id="{94109B03-E3CF-D60B-8C51-C1370F79E6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32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med tekst tode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20">
            <a:extLst>
              <a:ext uri="{FF2B5EF4-FFF2-40B4-BE49-F238E27FC236}">
                <a16:creationId xmlns:a16="http://schemas.microsoft.com/office/drawing/2014/main" id="{DA9ECB42-5D8F-8C4E-8912-B8224BA7E0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-21246"/>
            <a:ext cx="6097025" cy="6907215"/>
          </a:xfrm>
          <a:custGeom>
            <a:avLst/>
            <a:gdLst>
              <a:gd name="connsiteX0" fmla="*/ 0 w 3294062"/>
              <a:gd name="connsiteY0" fmla="*/ 0 h 2868613"/>
              <a:gd name="connsiteX1" fmla="*/ 3294062 w 3294062"/>
              <a:gd name="connsiteY1" fmla="*/ 0 h 2868613"/>
              <a:gd name="connsiteX2" fmla="*/ 3294062 w 3294062"/>
              <a:gd name="connsiteY2" fmla="*/ 2868613 h 2868613"/>
              <a:gd name="connsiteX3" fmla="*/ 0 w 3294062"/>
              <a:gd name="connsiteY3" fmla="*/ 2868613 h 2868613"/>
              <a:gd name="connsiteX4" fmla="*/ 0 w 3294062"/>
              <a:gd name="connsiteY4" fmla="*/ 0 h 2868613"/>
              <a:gd name="connsiteX0" fmla="*/ 0 w 5297674"/>
              <a:gd name="connsiteY0" fmla="*/ 4482 h 2868613"/>
              <a:gd name="connsiteX1" fmla="*/ 5297674 w 5297674"/>
              <a:gd name="connsiteY1" fmla="*/ 0 h 2868613"/>
              <a:gd name="connsiteX2" fmla="*/ 5297674 w 5297674"/>
              <a:gd name="connsiteY2" fmla="*/ 2868613 h 2868613"/>
              <a:gd name="connsiteX3" fmla="*/ 2003612 w 5297674"/>
              <a:gd name="connsiteY3" fmla="*/ 2868613 h 2868613"/>
              <a:gd name="connsiteX4" fmla="*/ 0 w 5297674"/>
              <a:gd name="connsiteY4" fmla="*/ 4482 h 2868613"/>
              <a:gd name="connsiteX0" fmla="*/ 0 w 5297674"/>
              <a:gd name="connsiteY0" fmla="*/ 4482 h 6916178"/>
              <a:gd name="connsiteX1" fmla="*/ 5297674 w 5297674"/>
              <a:gd name="connsiteY1" fmla="*/ 0 h 6916178"/>
              <a:gd name="connsiteX2" fmla="*/ 5297674 w 5297674"/>
              <a:gd name="connsiteY2" fmla="*/ 2868613 h 6916178"/>
              <a:gd name="connsiteX3" fmla="*/ 2864224 w 5297674"/>
              <a:gd name="connsiteY3" fmla="*/ 6916178 h 6916178"/>
              <a:gd name="connsiteX4" fmla="*/ 0 w 5297674"/>
              <a:gd name="connsiteY4" fmla="*/ 4482 h 6916178"/>
              <a:gd name="connsiteX0" fmla="*/ 0 w 7462650"/>
              <a:gd name="connsiteY0" fmla="*/ 4482 h 6916178"/>
              <a:gd name="connsiteX1" fmla="*/ 5297674 w 7462650"/>
              <a:gd name="connsiteY1" fmla="*/ 0 h 6916178"/>
              <a:gd name="connsiteX2" fmla="*/ 7462650 w 7462650"/>
              <a:gd name="connsiteY2" fmla="*/ 6907213 h 6916178"/>
              <a:gd name="connsiteX3" fmla="*/ 2864224 w 7462650"/>
              <a:gd name="connsiteY3" fmla="*/ 6916178 h 6916178"/>
              <a:gd name="connsiteX4" fmla="*/ 0 w 7462650"/>
              <a:gd name="connsiteY4" fmla="*/ 4482 h 6916178"/>
              <a:gd name="connsiteX0" fmla="*/ 0 w 7507474"/>
              <a:gd name="connsiteY0" fmla="*/ 0 h 6911696"/>
              <a:gd name="connsiteX1" fmla="*/ 7507474 w 7507474"/>
              <a:gd name="connsiteY1" fmla="*/ 0 h 6911696"/>
              <a:gd name="connsiteX2" fmla="*/ 7462650 w 7507474"/>
              <a:gd name="connsiteY2" fmla="*/ 6902731 h 6911696"/>
              <a:gd name="connsiteX3" fmla="*/ 2864224 w 7507474"/>
              <a:gd name="connsiteY3" fmla="*/ 6911696 h 6911696"/>
              <a:gd name="connsiteX4" fmla="*/ 0 w 7507474"/>
              <a:gd name="connsiteY4" fmla="*/ 0 h 6911696"/>
              <a:gd name="connsiteX0" fmla="*/ 0 w 7516438"/>
              <a:gd name="connsiteY0" fmla="*/ 0 h 6920661"/>
              <a:gd name="connsiteX1" fmla="*/ 7507474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0 h 6920661"/>
              <a:gd name="connsiteX1" fmla="*/ 6014850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4482 h 6925143"/>
              <a:gd name="connsiteX1" fmla="*/ 5597991 w 7516438"/>
              <a:gd name="connsiteY1" fmla="*/ 0 h 6925143"/>
              <a:gd name="connsiteX2" fmla="*/ 7516438 w 7516438"/>
              <a:gd name="connsiteY2" fmla="*/ 6925143 h 6925143"/>
              <a:gd name="connsiteX3" fmla="*/ 2864224 w 7516438"/>
              <a:gd name="connsiteY3" fmla="*/ 6916178 h 6925143"/>
              <a:gd name="connsiteX4" fmla="*/ 0 w 7516438"/>
              <a:gd name="connsiteY4" fmla="*/ 4482 h 6925143"/>
              <a:gd name="connsiteX0" fmla="*/ 0 w 7516438"/>
              <a:gd name="connsiteY0" fmla="*/ 17930 h 6938591"/>
              <a:gd name="connsiteX1" fmla="*/ 5719014 w 7516438"/>
              <a:gd name="connsiteY1" fmla="*/ 0 h 6938591"/>
              <a:gd name="connsiteX2" fmla="*/ 7516438 w 7516438"/>
              <a:gd name="connsiteY2" fmla="*/ 6938591 h 6938591"/>
              <a:gd name="connsiteX3" fmla="*/ 2864224 w 7516438"/>
              <a:gd name="connsiteY3" fmla="*/ 6929626 h 6938591"/>
              <a:gd name="connsiteX4" fmla="*/ 0 w 7516438"/>
              <a:gd name="connsiteY4" fmla="*/ 17930 h 6938591"/>
              <a:gd name="connsiteX0" fmla="*/ 0 w 7516438"/>
              <a:gd name="connsiteY0" fmla="*/ 4483 h 6925144"/>
              <a:gd name="connsiteX1" fmla="*/ 5719014 w 7516438"/>
              <a:gd name="connsiteY1" fmla="*/ 0 h 6925144"/>
              <a:gd name="connsiteX2" fmla="*/ 7516438 w 7516438"/>
              <a:gd name="connsiteY2" fmla="*/ 6925144 h 6925144"/>
              <a:gd name="connsiteX3" fmla="*/ 2864224 w 7516438"/>
              <a:gd name="connsiteY3" fmla="*/ 6916179 h 6925144"/>
              <a:gd name="connsiteX4" fmla="*/ 0 w 7516438"/>
              <a:gd name="connsiteY4" fmla="*/ 4483 h 6925144"/>
              <a:gd name="connsiteX0" fmla="*/ 0 w 7516438"/>
              <a:gd name="connsiteY0" fmla="*/ 0 h 6920661"/>
              <a:gd name="connsiteX1" fmla="*/ 5719014 w 7516438"/>
              <a:gd name="connsiteY1" fmla="*/ 13446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1 h 6920662"/>
              <a:gd name="connsiteX1" fmla="*/ 5719014 w 7516438"/>
              <a:gd name="connsiteY1" fmla="*/ 0 h 6920662"/>
              <a:gd name="connsiteX2" fmla="*/ 7516438 w 7516438"/>
              <a:gd name="connsiteY2" fmla="*/ 6920662 h 6920662"/>
              <a:gd name="connsiteX3" fmla="*/ 2864224 w 7516438"/>
              <a:gd name="connsiteY3" fmla="*/ 6911697 h 6920662"/>
              <a:gd name="connsiteX4" fmla="*/ 0 w 7516438"/>
              <a:gd name="connsiteY4" fmla="*/ 1 h 6920662"/>
              <a:gd name="connsiteX0" fmla="*/ 0 w 5719014"/>
              <a:gd name="connsiteY0" fmla="*/ 1 h 6925145"/>
              <a:gd name="connsiteX1" fmla="*/ 5719014 w 5719014"/>
              <a:gd name="connsiteY1" fmla="*/ 0 h 6925145"/>
              <a:gd name="connsiteX2" fmla="*/ 5369391 w 5719014"/>
              <a:gd name="connsiteY2" fmla="*/ 6925145 h 6925145"/>
              <a:gd name="connsiteX3" fmla="*/ 2864224 w 5719014"/>
              <a:gd name="connsiteY3" fmla="*/ 6911697 h 6925145"/>
              <a:gd name="connsiteX4" fmla="*/ 0 w 5719014"/>
              <a:gd name="connsiteY4" fmla="*/ 1 h 6925145"/>
              <a:gd name="connsiteX0" fmla="*/ 0 w 5741426"/>
              <a:gd name="connsiteY0" fmla="*/ 1 h 6911697"/>
              <a:gd name="connsiteX1" fmla="*/ 5719014 w 5741426"/>
              <a:gd name="connsiteY1" fmla="*/ 0 h 6911697"/>
              <a:gd name="connsiteX2" fmla="*/ 5741426 w 5741426"/>
              <a:gd name="connsiteY2" fmla="*/ 6893768 h 6911697"/>
              <a:gd name="connsiteX3" fmla="*/ 2864224 w 5741426"/>
              <a:gd name="connsiteY3" fmla="*/ 6911697 h 6911697"/>
              <a:gd name="connsiteX4" fmla="*/ 0 w 5741426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2733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7216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43168"/>
              <a:gd name="connsiteY0" fmla="*/ 0 h 6911696"/>
              <a:gd name="connsiteX1" fmla="*/ 5741425 w 5743168"/>
              <a:gd name="connsiteY1" fmla="*/ 4481 h 6911696"/>
              <a:gd name="connsiteX2" fmla="*/ 5736944 w 5743168"/>
              <a:gd name="connsiteY2" fmla="*/ 6907215 h 6911696"/>
              <a:gd name="connsiteX3" fmla="*/ 2864224 w 5743168"/>
              <a:gd name="connsiteY3" fmla="*/ 6911696 h 6911696"/>
              <a:gd name="connsiteX4" fmla="*/ 0 w 5743168"/>
              <a:gd name="connsiteY4" fmla="*/ 0 h 6911696"/>
              <a:gd name="connsiteX0" fmla="*/ 0 w 5744203"/>
              <a:gd name="connsiteY0" fmla="*/ 0 h 6911696"/>
              <a:gd name="connsiteX1" fmla="*/ 5741425 w 5744203"/>
              <a:gd name="connsiteY1" fmla="*/ 4481 h 6911696"/>
              <a:gd name="connsiteX2" fmla="*/ 5736944 w 5744203"/>
              <a:gd name="connsiteY2" fmla="*/ 6907215 h 6911696"/>
              <a:gd name="connsiteX3" fmla="*/ 2864224 w 5744203"/>
              <a:gd name="connsiteY3" fmla="*/ 6911696 h 6911696"/>
              <a:gd name="connsiteX4" fmla="*/ 0 w 5744203"/>
              <a:gd name="connsiteY4" fmla="*/ 0 h 6911696"/>
              <a:gd name="connsiteX0" fmla="*/ 0 w 5741425"/>
              <a:gd name="connsiteY0" fmla="*/ 0 h 6911696"/>
              <a:gd name="connsiteX1" fmla="*/ 5741425 w 5741425"/>
              <a:gd name="connsiteY1" fmla="*/ 4481 h 6911696"/>
              <a:gd name="connsiteX2" fmla="*/ 5736944 w 5741425"/>
              <a:gd name="connsiteY2" fmla="*/ 6907215 h 6911696"/>
              <a:gd name="connsiteX3" fmla="*/ 2864224 w 5741425"/>
              <a:gd name="connsiteY3" fmla="*/ 6911696 h 6911696"/>
              <a:gd name="connsiteX4" fmla="*/ 0 w 5741425"/>
              <a:gd name="connsiteY4" fmla="*/ 0 h 6911696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88928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902731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98249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4894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0 w 5741425"/>
              <a:gd name="connsiteY3" fmla="*/ 6884803 h 6907215"/>
              <a:gd name="connsiteX4" fmla="*/ 0 w 5741425"/>
              <a:gd name="connsiteY4" fmla="*/ 0 h 6907215"/>
              <a:gd name="connsiteX0" fmla="*/ 4483 w 5745908"/>
              <a:gd name="connsiteY0" fmla="*/ 0 h 6916179"/>
              <a:gd name="connsiteX1" fmla="*/ 5745908 w 5745908"/>
              <a:gd name="connsiteY1" fmla="*/ 4481 h 6916179"/>
              <a:gd name="connsiteX2" fmla="*/ 5741427 w 5745908"/>
              <a:gd name="connsiteY2" fmla="*/ 6907215 h 6916179"/>
              <a:gd name="connsiteX3" fmla="*/ 0 w 5745908"/>
              <a:gd name="connsiteY3" fmla="*/ 6916179 h 6916179"/>
              <a:gd name="connsiteX4" fmla="*/ 4483 w 5745908"/>
              <a:gd name="connsiteY4" fmla="*/ 0 h 6916179"/>
              <a:gd name="connsiteX0" fmla="*/ 432 w 5741857"/>
              <a:gd name="connsiteY0" fmla="*/ 0 h 6907215"/>
              <a:gd name="connsiteX1" fmla="*/ 5741857 w 5741857"/>
              <a:gd name="connsiteY1" fmla="*/ 4481 h 6907215"/>
              <a:gd name="connsiteX2" fmla="*/ 5737376 w 5741857"/>
              <a:gd name="connsiteY2" fmla="*/ 6907215 h 6907215"/>
              <a:gd name="connsiteX3" fmla="*/ 432 w 5741857"/>
              <a:gd name="connsiteY3" fmla="*/ 6889285 h 6907215"/>
              <a:gd name="connsiteX4" fmla="*/ 432 w 5741857"/>
              <a:gd name="connsiteY4" fmla="*/ 0 h 6907215"/>
              <a:gd name="connsiteX0" fmla="*/ 664 w 5742089"/>
              <a:gd name="connsiteY0" fmla="*/ 0 h 6907215"/>
              <a:gd name="connsiteX1" fmla="*/ 5742089 w 5742089"/>
              <a:gd name="connsiteY1" fmla="*/ 4481 h 6907215"/>
              <a:gd name="connsiteX2" fmla="*/ 5737608 w 5742089"/>
              <a:gd name="connsiteY2" fmla="*/ 6907215 h 6907215"/>
              <a:gd name="connsiteX3" fmla="*/ 664 w 5742089"/>
              <a:gd name="connsiteY3" fmla="*/ 6889285 h 6907215"/>
              <a:gd name="connsiteX4" fmla="*/ 664 w 5742089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889285 h 6907215"/>
              <a:gd name="connsiteX4" fmla="*/ 13447 w 5754872"/>
              <a:gd name="connsiteY4" fmla="*/ 0 h 6907215"/>
              <a:gd name="connsiteX0" fmla="*/ 8965 w 5750390"/>
              <a:gd name="connsiteY0" fmla="*/ 0 h 6907215"/>
              <a:gd name="connsiteX1" fmla="*/ 5750390 w 5750390"/>
              <a:gd name="connsiteY1" fmla="*/ 4481 h 6907215"/>
              <a:gd name="connsiteX2" fmla="*/ 5745909 w 5750390"/>
              <a:gd name="connsiteY2" fmla="*/ 6907215 h 6907215"/>
              <a:gd name="connsiteX3" fmla="*/ 0 w 5750390"/>
              <a:gd name="connsiteY3" fmla="*/ 6898250 h 6907215"/>
              <a:gd name="connsiteX4" fmla="*/ 8965 w 5750390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907215 h 6907215"/>
              <a:gd name="connsiteX4" fmla="*/ 13447 w 5754872"/>
              <a:gd name="connsiteY4" fmla="*/ 0 h 6907215"/>
              <a:gd name="connsiteX0" fmla="*/ 4483 w 5745908"/>
              <a:gd name="connsiteY0" fmla="*/ 0 h 6907215"/>
              <a:gd name="connsiteX1" fmla="*/ 5745908 w 5745908"/>
              <a:gd name="connsiteY1" fmla="*/ 4481 h 6907215"/>
              <a:gd name="connsiteX2" fmla="*/ 5741427 w 5745908"/>
              <a:gd name="connsiteY2" fmla="*/ 6907215 h 6907215"/>
              <a:gd name="connsiteX3" fmla="*/ 0 w 5745908"/>
              <a:gd name="connsiteY3" fmla="*/ 6907215 h 6907215"/>
              <a:gd name="connsiteX4" fmla="*/ 4483 w 5745908"/>
              <a:gd name="connsiteY4" fmla="*/ 0 h 690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908" h="6907215">
                <a:moveTo>
                  <a:pt x="4483" y="0"/>
                </a:moveTo>
                <a:lnTo>
                  <a:pt x="5745908" y="4481"/>
                </a:lnTo>
                <a:cubicBezTo>
                  <a:pt x="5743667" y="3455848"/>
                  <a:pt x="5743667" y="3455848"/>
                  <a:pt x="5741427" y="6907215"/>
                </a:cubicBezTo>
                <a:lnTo>
                  <a:pt x="0" y="6907215"/>
                </a:lnTo>
                <a:cubicBezTo>
                  <a:pt x="0" y="3462572"/>
                  <a:pt x="2989" y="2305393"/>
                  <a:pt x="44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677ABEF-13F3-804F-90F3-00499205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0363"/>
            <a:ext cx="4894262" cy="598487"/>
          </a:xfrm>
        </p:spPr>
        <p:txBody>
          <a:bodyPr anchor="ctr"/>
          <a:lstStyle>
            <a:lvl1pPr>
              <a:defRPr sz="28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C54F263-7E4E-7849-8E8B-C38C57A5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BC4A0F-9758-4149-8FB4-3887AFC91126}" type="datetime1">
              <a:rPr lang="nb-NO" noProof="0" smtClean="0"/>
              <a:t>26.08.2026</a:t>
            </a:fld>
            <a:endParaRPr lang="nb-NO" noProof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68C4F1A-834B-4141-AA8C-3C85CEAB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F5AA067-51D4-2846-A81E-9D3EF755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D625C6D0-AE4A-4B48-BBC7-6592321E3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601" y="1628774"/>
            <a:ext cx="4903788" cy="4492626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A5672E3E-023D-FF4E-B0D2-A6D6C8EF1D6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9788" y="1628774"/>
            <a:ext cx="4903788" cy="44926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6710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med tekst tode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E5AFC51A-2C22-5207-4FBF-E253D1714682}"/>
              </a:ext>
            </a:extLst>
          </p:cNvPr>
          <p:cNvSpPr/>
          <p:nvPr/>
        </p:nvSpPr>
        <p:spPr>
          <a:xfrm>
            <a:off x="-408" y="-19530"/>
            <a:ext cx="6093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677ABEF-13F3-804F-90F3-00499205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600" y="360363"/>
            <a:ext cx="4894262" cy="598487"/>
          </a:xfrm>
        </p:spPr>
        <p:txBody>
          <a:bodyPr anchor="ctr"/>
          <a:lstStyle>
            <a:lvl1pPr>
              <a:defRPr sz="28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62B9CE-7934-994C-A0EC-58EF29E4B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262" y="1628775"/>
            <a:ext cx="4903788" cy="4232275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28F84A8-6DC1-F148-A80C-D63E7098BF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51600" y="1628776"/>
            <a:ext cx="4894262" cy="4492624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C54F263-7E4E-7849-8E8B-C38C57A5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AE0-0EB4-D247-ABA3-0E441E6479B5}" type="datetime1">
              <a:rPr lang="nb-NO" noProof="0" smtClean="0"/>
              <a:t>26.08.2026</a:t>
            </a:fld>
            <a:endParaRPr lang="nb-NO" noProof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68C4F1A-834B-4141-AA8C-3C85CEAB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F5AA067-51D4-2846-A81E-9D3EF755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b-NO" noProof="0" smtClean="0"/>
              <a:t>‹#›</a:t>
            </a:fld>
            <a:endParaRPr lang="nb-NO" noProof="0"/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47576F24-34B4-5C15-7138-A91627F2D6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ED110C2-C2A6-021B-0AFB-D4509B3DEBAB}"/>
              </a:ext>
            </a:extLst>
          </p:cNvPr>
          <p:cNvSpPr/>
          <p:nvPr userDrawn="1"/>
        </p:nvSpPr>
        <p:spPr>
          <a:xfrm>
            <a:off x="-408" y="-19530"/>
            <a:ext cx="6093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pic>
        <p:nvPicPr>
          <p:cNvPr id="13" name="Grafikk 12">
            <a:extLst>
              <a:ext uri="{FF2B5EF4-FFF2-40B4-BE49-F238E27FC236}">
                <a16:creationId xmlns:a16="http://schemas.microsoft.com/office/drawing/2014/main" id="{692F5F5D-347E-A880-8927-63AB43CE7B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19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med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20">
            <a:extLst>
              <a:ext uri="{FF2B5EF4-FFF2-40B4-BE49-F238E27FC236}">
                <a16:creationId xmlns:a16="http://schemas.microsoft.com/office/drawing/2014/main" id="{DA9ECB42-5D8F-8C4E-8912-B8224BA7E0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-21246"/>
            <a:ext cx="6097025" cy="6907215"/>
          </a:xfrm>
          <a:custGeom>
            <a:avLst/>
            <a:gdLst>
              <a:gd name="connsiteX0" fmla="*/ 0 w 3294062"/>
              <a:gd name="connsiteY0" fmla="*/ 0 h 2868613"/>
              <a:gd name="connsiteX1" fmla="*/ 3294062 w 3294062"/>
              <a:gd name="connsiteY1" fmla="*/ 0 h 2868613"/>
              <a:gd name="connsiteX2" fmla="*/ 3294062 w 3294062"/>
              <a:gd name="connsiteY2" fmla="*/ 2868613 h 2868613"/>
              <a:gd name="connsiteX3" fmla="*/ 0 w 3294062"/>
              <a:gd name="connsiteY3" fmla="*/ 2868613 h 2868613"/>
              <a:gd name="connsiteX4" fmla="*/ 0 w 3294062"/>
              <a:gd name="connsiteY4" fmla="*/ 0 h 2868613"/>
              <a:gd name="connsiteX0" fmla="*/ 0 w 5297674"/>
              <a:gd name="connsiteY0" fmla="*/ 4482 h 2868613"/>
              <a:gd name="connsiteX1" fmla="*/ 5297674 w 5297674"/>
              <a:gd name="connsiteY1" fmla="*/ 0 h 2868613"/>
              <a:gd name="connsiteX2" fmla="*/ 5297674 w 5297674"/>
              <a:gd name="connsiteY2" fmla="*/ 2868613 h 2868613"/>
              <a:gd name="connsiteX3" fmla="*/ 2003612 w 5297674"/>
              <a:gd name="connsiteY3" fmla="*/ 2868613 h 2868613"/>
              <a:gd name="connsiteX4" fmla="*/ 0 w 5297674"/>
              <a:gd name="connsiteY4" fmla="*/ 4482 h 2868613"/>
              <a:gd name="connsiteX0" fmla="*/ 0 w 5297674"/>
              <a:gd name="connsiteY0" fmla="*/ 4482 h 6916178"/>
              <a:gd name="connsiteX1" fmla="*/ 5297674 w 5297674"/>
              <a:gd name="connsiteY1" fmla="*/ 0 h 6916178"/>
              <a:gd name="connsiteX2" fmla="*/ 5297674 w 5297674"/>
              <a:gd name="connsiteY2" fmla="*/ 2868613 h 6916178"/>
              <a:gd name="connsiteX3" fmla="*/ 2864224 w 5297674"/>
              <a:gd name="connsiteY3" fmla="*/ 6916178 h 6916178"/>
              <a:gd name="connsiteX4" fmla="*/ 0 w 5297674"/>
              <a:gd name="connsiteY4" fmla="*/ 4482 h 6916178"/>
              <a:gd name="connsiteX0" fmla="*/ 0 w 7462650"/>
              <a:gd name="connsiteY0" fmla="*/ 4482 h 6916178"/>
              <a:gd name="connsiteX1" fmla="*/ 5297674 w 7462650"/>
              <a:gd name="connsiteY1" fmla="*/ 0 h 6916178"/>
              <a:gd name="connsiteX2" fmla="*/ 7462650 w 7462650"/>
              <a:gd name="connsiteY2" fmla="*/ 6907213 h 6916178"/>
              <a:gd name="connsiteX3" fmla="*/ 2864224 w 7462650"/>
              <a:gd name="connsiteY3" fmla="*/ 6916178 h 6916178"/>
              <a:gd name="connsiteX4" fmla="*/ 0 w 7462650"/>
              <a:gd name="connsiteY4" fmla="*/ 4482 h 6916178"/>
              <a:gd name="connsiteX0" fmla="*/ 0 w 7507474"/>
              <a:gd name="connsiteY0" fmla="*/ 0 h 6911696"/>
              <a:gd name="connsiteX1" fmla="*/ 7507474 w 7507474"/>
              <a:gd name="connsiteY1" fmla="*/ 0 h 6911696"/>
              <a:gd name="connsiteX2" fmla="*/ 7462650 w 7507474"/>
              <a:gd name="connsiteY2" fmla="*/ 6902731 h 6911696"/>
              <a:gd name="connsiteX3" fmla="*/ 2864224 w 7507474"/>
              <a:gd name="connsiteY3" fmla="*/ 6911696 h 6911696"/>
              <a:gd name="connsiteX4" fmla="*/ 0 w 7507474"/>
              <a:gd name="connsiteY4" fmla="*/ 0 h 6911696"/>
              <a:gd name="connsiteX0" fmla="*/ 0 w 7516438"/>
              <a:gd name="connsiteY0" fmla="*/ 0 h 6920661"/>
              <a:gd name="connsiteX1" fmla="*/ 7507474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0 h 6920661"/>
              <a:gd name="connsiteX1" fmla="*/ 6014850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4482 h 6925143"/>
              <a:gd name="connsiteX1" fmla="*/ 5597991 w 7516438"/>
              <a:gd name="connsiteY1" fmla="*/ 0 h 6925143"/>
              <a:gd name="connsiteX2" fmla="*/ 7516438 w 7516438"/>
              <a:gd name="connsiteY2" fmla="*/ 6925143 h 6925143"/>
              <a:gd name="connsiteX3" fmla="*/ 2864224 w 7516438"/>
              <a:gd name="connsiteY3" fmla="*/ 6916178 h 6925143"/>
              <a:gd name="connsiteX4" fmla="*/ 0 w 7516438"/>
              <a:gd name="connsiteY4" fmla="*/ 4482 h 6925143"/>
              <a:gd name="connsiteX0" fmla="*/ 0 w 7516438"/>
              <a:gd name="connsiteY0" fmla="*/ 17930 h 6938591"/>
              <a:gd name="connsiteX1" fmla="*/ 5719014 w 7516438"/>
              <a:gd name="connsiteY1" fmla="*/ 0 h 6938591"/>
              <a:gd name="connsiteX2" fmla="*/ 7516438 w 7516438"/>
              <a:gd name="connsiteY2" fmla="*/ 6938591 h 6938591"/>
              <a:gd name="connsiteX3" fmla="*/ 2864224 w 7516438"/>
              <a:gd name="connsiteY3" fmla="*/ 6929626 h 6938591"/>
              <a:gd name="connsiteX4" fmla="*/ 0 w 7516438"/>
              <a:gd name="connsiteY4" fmla="*/ 17930 h 6938591"/>
              <a:gd name="connsiteX0" fmla="*/ 0 w 7516438"/>
              <a:gd name="connsiteY0" fmla="*/ 4483 h 6925144"/>
              <a:gd name="connsiteX1" fmla="*/ 5719014 w 7516438"/>
              <a:gd name="connsiteY1" fmla="*/ 0 h 6925144"/>
              <a:gd name="connsiteX2" fmla="*/ 7516438 w 7516438"/>
              <a:gd name="connsiteY2" fmla="*/ 6925144 h 6925144"/>
              <a:gd name="connsiteX3" fmla="*/ 2864224 w 7516438"/>
              <a:gd name="connsiteY3" fmla="*/ 6916179 h 6925144"/>
              <a:gd name="connsiteX4" fmla="*/ 0 w 7516438"/>
              <a:gd name="connsiteY4" fmla="*/ 4483 h 6925144"/>
              <a:gd name="connsiteX0" fmla="*/ 0 w 7516438"/>
              <a:gd name="connsiteY0" fmla="*/ 0 h 6920661"/>
              <a:gd name="connsiteX1" fmla="*/ 5719014 w 7516438"/>
              <a:gd name="connsiteY1" fmla="*/ 13446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1 h 6920662"/>
              <a:gd name="connsiteX1" fmla="*/ 5719014 w 7516438"/>
              <a:gd name="connsiteY1" fmla="*/ 0 h 6920662"/>
              <a:gd name="connsiteX2" fmla="*/ 7516438 w 7516438"/>
              <a:gd name="connsiteY2" fmla="*/ 6920662 h 6920662"/>
              <a:gd name="connsiteX3" fmla="*/ 2864224 w 7516438"/>
              <a:gd name="connsiteY3" fmla="*/ 6911697 h 6920662"/>
              <a:gd name="connsiteX4" fmla="*/ 0 w 7516438"/>
              <a:gd name="connsiteY4" fmla="*/ 1 h 6920662"/>
              <a:gd name="connsiteX0" fmla="*/ 0 w 5719014"/>
              <a:gd name="connsiteY0" fmla="*/ 1 h 6925145"/>
              <a:gd name="connsiteX1" fmla="*/ 5719014 w 5719014"/>
              <a:gd name="connsiteY1" fmla="*/ 0 h 6925145"/>
              <a:gd name="connsiteX2" fmla="*/ 5369391 w 5719014"/>
              <a:gd name="connsiteY2" fmla="*/ 6925145 h 6925145"/>
              <a:gd name="connsiteX3" fmla="*/ 2864224 w 5719014"/>
              <a:gd name="connsiteY3" fmla="*/ 6911697 h 6925145"/>
              <a:gd name="connsiteX4" fmla="*/ 0 w 5719014"/>
              <a:gd name="connsiteY4" fmla="*/ 1 h 6925145"/>
              <a:gd name="connsiteX0" fmla="*/ 0 w 5741426"/>
              <a:gd name="connsiteY0" fmla="*/ 1 h 6911697"/>
              <a:gd name="connsiteX1" fmla="*/ 5719014 w 5741426"/>
              <a:gd name="connsiteY1" fmla="*/ 0 h 6911697"/>
              <a:gd name="connsiteX2" fmla="*/ 5741426 w 5741426"/>
              <a:gd name="connsiteY2" fmla="*/ 6893768 h 6911697"/>
              <a:gd name="connsiteX3" fmla="*/ 2864224 w 5741426"/>
              <a:gd name="connsiteY3" fmla="*/ 6911697 h 6911697"/>
              <a:gd name="connsiteX4" fmla="*/ 0 w 5741426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2733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7216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43168"/>
              <a:gd name="connsiteY0" fmla="*/ 0 h 6911696"/>
              <a:gd name="connsiteX1" fmla="*/ 5741425 w 5743168"/>
              <a:gd name="connsiteY1" fmla="*/ 4481 h 6911696"/>
              <a:gd name="connsiteX2" fmla="*/ 5736944 w 5743168"/>
              <a:gd name="connsiteY2" fmla="*/ 6907215 h 6911696"/>
              <a:gd name="connsiteX3" fmla="*/ 2864224 w 5743168"/>
              <a:gd name="connsiteY3" fmla="*/ 6911696 h 6911696"/>
              <a:gd name="connsiteX4" fmla="*/ 0 w 5743168"/>
              <a:gd name="connsiteY4" fmla="*/ 0 h 6911696"/>
              <a:gd name="connsiteX0" fmla="*/ 0 w 5744203"/>
              <a:gd name="connsiteY0" fmla="*/ 0 h 6911696"/>
              <a:gd name="connsiteX1" fmla="*/ 5741425 w 5744203"/>
              <a:gd name="connsiteY1" fmla="*/ 4481 h 6911696"/>
              <a:gd name="connsiteX2" fmla="*/ 5736944 w 5744203"/>
              <a:gd name="connsiteY2" fmla="*/ 6907215 h 6911696"/>
              <a:gd name="connsiteX3" fmla="*/ 2864224 w 5744203"/>
              <a:gd name="connsiteY3" fmla="*/ 6911696 h 6911696"/>
              <a:gd name="connsiteX4" fmla="*/ 0 w 5744203"/>
              <a:gd name="connsiteY4" fmla="*/ 0 h 6911696"/>
              <a:gd name="connsiteX0" fmla="*/ 0 w 5741425"/>
              <a:gd name="connsiteY0" fmla="*/ 0 h 6911696"/>
              <a:gd name="connsiteX1" fmla="*/ 5741425 w 5741425"/>
              <a:gd name="connsiteY1" fmla="*/ 4481 h 6911696"/>
              <a:gd name="connsiteX2" fmla="*/ 5736944 w 5741425"/>
              <a:gd name="connsiteY2" fmla="*/ 6907215 h 6911696"/>
              <a:gd name="connsiteX3" fmla="*/ 2864224 w 5741425"/>
              <a:gd name="connsiteY3" fmla="*/ 6911696 h 6911696"/>
              <a:gd name="connsiteX4" fmla="*/ 0 w 5741425"/>
              <a:gd name="connsiteY4" fmla="*/ 0 h 6911696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88928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902731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98249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4894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0 w 5741425"/>
              <a:gd name="connsiteY3" fmla="*/ 6884803 h 6907215"/>
              <a:gd name="connsiteX4" fmla="*/ 0 w 5741425"/>
              <a:gd name="connsiteY4" fmla="*/ 0 h 6907215"/>
              <a:gd name="connsiteX0" fmla="*/ 4483 w 5745908"/>
              <a:gd name="connsiteY0" fmla="*/ 0 h 6916179"/>
              <a:gd name="connsiteX1" fmla="*/ 5745908 w 5745908"/>
              <a:gd name="connsiteY1" fmla="*/ 4481 h 6916179"/>
              <a:gd name="connsiteX2" fmla="*/ 5741427 w 5745908"/>
              <a:gd name="connsiteY2" fmla="*/ 6907215 h 6916179"/>
              <a:gd name="connsiteX3" fmla="*/ 0 w 5745908"/>
              <a:gd name="connsiteY3" fmla="*/ 6916179 h 6916179"/>
              <a:gd name="connsiteX4" fmla="*/ 4483 w 5745908"/>
              <a:gd name="connsiteY4" fmla="*/ 0 h 6916179"/>
              <a:gd name="connsiteX0" fmla="*/ 432 w 5741857"/>
              <a:gd name="connsiteY0" fmla="*/ 0 h 6907215"/>
              <a:gd name="connsiteX1" fmla="*/ 5741857 w 5741857"/>
              <a:gd name="connsiteY1" fmla="*/ 4481 h 6907215"/>
              <a:gd name="connsiteX2" fmla="*/ 5737376 w 5741857"/>
              <a:gd name="connsiteY2" fmla="*/ 6907215 h 6907215"/>
              <a:gd name="connsiteX3" fmla="*/ 432 w 5741857"/>
              <a:gd name="connsiteY3" fmla="*/ 6889285 h 6907215"/>
              <a:gd name="connsiteX4" fmla="*/ 432 w 5741857"/>
              <a:gd name="connsiteY4" fmla="*/ 0 h 6907215"/>
              <a:gd name="connsiteX0" fmla="*/ 664 w 5742089"/>
              <a:gd name="connsiteY0" fmla="*/ 0 h 6907215"/>
              <a:gd name="connsiteX1" fmla="*/ 5742089 w 5742089"/>
              <a:gd name="connsiteY1" fmla="*/ 4481 h 6907215"/>
              <a:gd name="connsiteX2" fmla="*/ 5737608 w 5742089"/>
              <a:gd name="connsiteY2" fmla="*/ 6907215 h 6907215"/>
              <a:gd name="connsiteX3" fmla="*/ 664 w 5742089"/>
              <a:gd name="connsiteY3" fmla="*/ 6889285 h 6907215"/>
              <a:gd name="connsiteX4" fmla="*/ 664 w 5742089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889285 h 6907215"/>
              <a:gd name="connsiteX4" fmla="*/ 13447 w 5754872"/>
              <a:gd name="connsiteY4" fmla="*/ 0 h 6907215"/>
              <a:gd name="connsiteX0" fmla="*/ 8965 w 5750390"/>
              <a:gd name="connsiteY0" fmla="*/ 0 h 6907215"/>
              <a:gd name="connsiteX1" fmla="*/ 5750390 w 5750390"/>
              <a:gd name="connsiteY1" fmla="*/ 4481 h 6907215"/>
              <a:gd name="connsiteX2" fmla="*/ 5745909 w 5750390"/>
              <a:gd name="connsiteY2" fmla="*/ 6907215 h 6907215"/>
              <a:gd name="connsiteX3" fmla="*/ 0 w 5750390"/>
              <a:gd name="connsiteY3" fmla="*/ 6898250 h 6907215"/>
              <a:gd name="connsiteX4" fmla="*/ 8965 w 5750390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907215 h 6907215"/>
              <a:gd name="connsiteX4" fmla="*/ 13447 w 5754872"/>
              <a:gd name="connsiteY4" fmla="*/ 0 h 6907215"/>
              <a:gd name="connsiteX0" fmla="*/ 4483 w 5745908"/>
              <a:gd name="connsiteY0" fmla="*/ 0 h 6907215"/>
              <a:gd name="connsiteX1" fmla="*/ 5745908 w 5745908"/>
              <a:gd name="connsiteY1" fmla="*/ 4481 h 6907215"/>
              <a:gd name="connsiteX2" fmla="*/ 5741427 w 5745908"/>
              <a:gd name="connsiteY2" fmla="*/ 6907215 h 6907215"/>
              <a:gd name="connsiteX3" fmla="*/ 0 w 5745908"/>
              <a:gd name="connsiteY3" fmla="*/ 6907215 h 6907215"/>
              <a:gd name="connsiteX4" fmla="*/ 4483 w 5745908"/>
              <a:gd name="connsiteY4" fmla="*/ 0 h 690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908" h="6907215">
                <a:moveTo>
                  <a:pt x="4483" y="0"/>
                </a:moveTo>
                <a:lnTo>
                  <a:pt x="5745908" y="4481"/>
                </a:lnTo>
                <a:cubicBezTo>
                  <a:pt x="5743667" y="3455848"/>
                  <a:pt x="5743667" y="3455848"/>
                  <a:pt x="5741427" y="6907215"/>
                </a:cubicBezTo>
                <a:lnTo>
                  <a:pt x="0" y="6907215"/>
                </a:lnTo>
                <a:cubicBezTo>
                  <a:pt x="0" y="3462572"/>
                  <a:pt x="2989" y="2305393"/>
                  <a:pt x="4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677ABEF-13F3-804F-90F3-00499205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0363"/>
            <a:ext cx="4894262" cy="598487"/>
          </a:xfrm>
        </p:spPr>
        <p:txBody>
          <a:bodyPr anchor="ctr"/>
          <a:lstStyle>
            <a:lvl1pPr>
              <a:defRPr sz="28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C54F263-7E4E-7849-8E8B-C38C57A5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BC4A0F-9758-4149-8FB4-3887AFC91126}" type="datetime1">
              <a:rPr lang="nb-NO" noProof="0" smtClean="0"/>
              <a:t>26.08.2026</a:t>
            </a:fld>
            <a:endParaRPr lang="nb-NO" noProof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68C4F1A-834B-4141-AA8C-3C85CEAB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F5AA067-51D4-2846-A81E-9D3EF755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A5672E3E-023D-FF4E-B0D2-A6D6C8EF1D6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9788" y="1628774"/>
            <a:ext cx="4903788" cy="44926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61703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med tekst og bilde 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20">
            <a:extLst>
              <a:ext uri="{FF2B5EF4-FFF2-40B4-BE49-F238E27FC236}">
                <a16:creationId xmlns:a16="http://schemas.microsoft.com/office/drawing/2014/main" id="{DA9ECB42-5D8F-8C4E-8912-B8224BA7E0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21246"/>
            <a:ext cx="6097025" cy="6142645"/>
          </a:xfrm>
          <a:custGeom>
            <a:avLst/>
            <a:gdLst>
              <a:gd name="connsiteX0" fmla="*/ 0 w 3294062"/>
              <a:gd name="connsiteY0" fmla="*/ 0 h 2868613"/>
              <a:gd name="connsiteX1" fmla="*/ 3294062 w 3294062"/>
              <a:gd name="connsiteY1" fmla="*/ 0 h 2868613"/>
              <a:gd name="connsiteX2" fmla="*/ 3294062 w 3294062"/>
              <a:gd name="connsiteY2" fmla="*/ 2868613 h 2868613"/>
              <a:gd name="connsiteX3" fmla="*/ 0 w 3294062"/>
              <a:gd name="connsiteY3" fmla="*/ 2868613 h 2868613"/>
              <a:gd name="connsiteX4" fmla="*/ 0 w 3294062"/>
              <a:gd name="connsiteY4" fmla="*/ 0 h 2868613"/>
              <a:gd name="connsiteX0" fmla="*/ 0 w 5297674"/>
              <a:gd name="connsiteY0" fmla="*/ 4482 h 2868613"/>
              <a:gd name="connsiteX1" fmla="*/ 5297674 w 5297674"/>
              <a:gd name="connsiteY1" fmla="*/ 0 h 2868613"/>
              <a:gd name="connsiteX2" fmla="*/ 5297674 w 5297674"/>
              <a:gd name="connsiteY2" fmla="*/ 2868613 h 2868613"/>
              <a:gd name="connsiteX3" fmla="*/ 2003612 w 5297674"/>
              <a:gd name="connsiteY3" fmla="*/ 2868613 h 2868613"/>
              <a:gd name="connsiteX4" fmla="*/ 0 w 5297674"/>
              <a:gd name="connsiteY4" fmla="*/ 4482 h 2868613"/>
              <a:gd name="connsiteX0" fmla="*/ 0 w 5297674"/>
              <a:gd name="connsiteY0" fmla="*/ 4482 h 6916178"/>
              <a:gd name="connsiteX1" fmla="*/ 5297674 w 5297674"/>
              <a:gd name="connsiteY1" fmla="*/ 0 h 6916178"/>
              <a:gd name="connsiteX2" fmla="*/ 5297674 w 5297674"/>
              <a:gd name="connsiteY2" fmla="*/ 2868613 h 6916178"/>
              <a:gd name="connsiteX3" fmla="*/ 2864224 w 5297674"/>
              <a:gd name="connsiteY3" fmla="*/ 6916178 h 6916178"/>
              <a:gd name="connsiteX4" fmla="*/ 0 w 5297674"/>
              <a:gd name="connsiteY4" fmla="*/ 4482 h 6916178"/>
              <a:gd name="connsiteX0" fmla="*/ 0 w 7462650"/>
              <a:gd name="connsiteY0" fmla="*/ 4482 h 6916178"/>
              <a:gd name="connsiteX1" fmla="*/ 5297674 w 7462650"/>
              <a:gd name="connsiteY1" fmla="*/ 0 h 6916178"/>
              <a:gd name="connsiteX2" fmla="*/ 7462650 w 7462650"/>
              <a:gd name="connsiteY2" fmla="*/ 6907213 h 6916178"/>
              <a:gd name="connsiteX3" fmla="*/ 2864224 w 7462650"/>
              <a:gd name="connsiteY3" fmla="*/ 6916178 h 6916178"/>
              <a:gd name="connsiteX4" fmla="*/ 0 w 7462650"/>
              <a:gd name="connsiteY4" fmla="*/ 4482 h 6916178"/>
              <a:gd name="connsiteX0" fmla="*/ 0 w 7507474"/>
              <a:gd name="connsiteY0" fmla="*/ 0 h 6911696"/>
              <a:gd name="connsiteX1" fmla="*/ 7507474 w 7507474"/>
              <a:gd name="connsiteY1" fmla="*/ 0 h 6911696"/>
              <a:gd name="connsiteX2" fmla="*/ 7462650 w 7507474"/>
              <a:gd name="connsiteY2" fmla="*/ 6902731 h 6911696"/>
              <a:gd name="connsiteX3" fmla="*/ 2864224 w 7507474"/>
              <a:gd name="connsiteY3" fmla="*/ 6911696 h 6911696"/>
              <a:gd name="connsiteX4" fmla="*/ 0 w 7507474"/>
              <a:gd name="connsiteY4" fmla="*/ 0 h 6911696"/>
              <a:gd name="connsiteX0" fmla="*/ 0 w 7516438"/>
              <a:gd name="connsiteY0" fmla="*/ 0 h 6920661"/>
              <a:gd name="connsiteX1" fmla="*/ 7507474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0 h 6920661"/>
              <a:gd name="connsiteX1" fmla="*/ 6014850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4482 h 6925143"/>
              <a:gd name="connsiteX1" fmla="*/ 5597991 w 7516438"/>
              <a:gd name="connsiteY1" fmla="*/ 0 h 6925143"/>
              <a:gd name="connsiteX2" fmla="*/ 7516438 w 7516438"/>
              <a:gd name="connsiteY2" fmla="*/ 6925143 h 6925143"/>
              <a:gd name="connsiteX3" fmla="*/ 2864224 w 7516438"/>
              <a:gd name="connsiteY3" fmla="*/ 6916178 h 6925143"/>
              <a:gd name="connsiteX4" fmla="*/ 0 w 7516438"/>
              <a:gd name="connsiteY4" fmla="*/ 4482 h 6925143"/>
              <a:gd name="connsiteX0" fmla="*/ 0 w 7516438"/>
              <a:gd name="connsiteY0" fmla="*/ 17930 h 6938591"/>
              <a:gd name="connsiteX1" fmla="*/ 5719014 w 7516438"/>
              <a:gd name="connsiteY1" fmla="*/ 0 h 6938591"/>
              <a:gd name="connsiteX2" fmla="*/ 7516438 w 7516438"/>
              <a:gd name="connsiteY2" fmla="*/ 6938591 h 6938591"/>
              <a:gd name="connsiteX3" fmla="*/ 2864224 w 7516438"/>
              <a:gd name="connsiteY3" fmla="*/ 6929626 h 6938591"/>
              <a:gd name="connsiteX4" fmla="*/ 0 w 7516438"/>
              <a:gd name="connsiteY4" fmla="*/ 17930 h 6938591"/>
              <a:gd name="connsiteX0" fmla="*/ 0 w 7516438"/>
              <a:gd name="connsiteY0" fmla="*/ 4483 h 6925144"/>
              <a:gd name="connsiteX1" fmla="*/ 5719014 w 7516438"/>
              <a:gd name="connsiteY1" fmla="*/ 0 h 6925144"/>
              <a:gd name="connsiteX2" fmla="*/ 7516438 w 7516438"/>
              <a:gd name="connsiteY2" fmla="*/ 6925144 h 6925144"/>
              <a:gd name="connsiteX3" fmla="*/ 2864224 w 7516438"/>
              <a:gd name="connsiteY3" fmla="*/ 6916179 h 6925144"/>
              <a:gd name="connsiteX4" fmla="*/ 0 w 7516438"/>
              <a:gd name="connsiteY4" fmla="*/ 4483 h 6925144"/>
              <a:gd name="connsiteX0" fmla="*/ 0 w 7516438"/>
              <a:gd name="connsiteY0" fmla="*/ 0 h 6920661"/>
              <a:gd name="connsiteX1" fmla="*/ 5719014 w 7516438"/>
              <a:gd name="connsiteY1" fmla="*/ 13446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1 h 6920662"/>
              <a:gd name="connsiteX1" fmla="*/ 5719014 w 7516438"/>
              <a:gd name="connsiteY1" fmla="*/ 0 h 6920662"/>
              <a:gd name="connsiteX2" fmla="*/ 7516438 w 7516438"/>
              <a:gd name="connsiteY2" fmla="*/ 6920662 h 6920662"/>
              <a:gd name="connsiteX3" fmla="*/ 2864224 w 7516438"/>
              <a:gd name="connsiteY3" fmla="*/ 6911697 h 6920662"/>
              <a:gd name="connsiteX4" fmla="*/ 0 w 7516438"/>
              <a:gd name="connsiteY4" fmla="*/ 1 h 6920662"/>
              <a:gd name="connsiteX0" fmla="*/ 0 w 5719014"/>
              <a:gd name="connsiteY0" fmla="*/ 1 h 6925145"/>
              <a:gd name="connsiteX1" fmla="*/ 5719014 w 5719014"/>
              <a:gd name="connsiteY1" fmla="*/ 0 h 6925145"/>
              <a:gd name="connsiteX2" fmla="*/ 5369391 w 5719014"/>
              <a:gd name="connsiteY2" fmla="*/ 6925145 h 6925145"/>
              <a:gd name="connsiteX3" fmla="*/ 2864224 w 5719014"/>
              <a:gd name="connsiteY3" fmla="*/ 6911697 h 6925145"/>
              <a:gd name="connsiteX4" fmla="*/ 0 w 5719014"/>
              <a:gd name="connsiteY4" fmla="*/ 1 h 6925145"/>
              <a:gd name="connsiteX0" fmla="*/ 0 w 5741426"/>
              <a:gd name="connsiteY0" fmla="*/ 1 h 6911697"/>
              <a:gd name="connsiteX1" fmla="*/ 5719014 w 5741426"/>
              <a:gd name="connsiteY1" fmla="*/ 0 h 6911697"/>
              <a:gd name="connsiteX2" fmla="*/ 5741426 w 5741426"/>
              <a:gd name="connsiteY2" fmla="*/ 6893768 h 6911697"/>
              <a:gd name="connsiteX3" fmla="*/ 2864224 w 5741426"/>
              <a:gd name="connsiteY3" fmla="*/ 6911697 h 6911697"/>
              <a:gd name="connsiteX4" fmla="*/ 0 w 5741426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2733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7216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43168"/>
              <a:gd name="connsiteY0" fmla="*/ 0 h 6911696"/>
              <a:gd name="connsiteX1" fmla="*/ 5741425 w 5743168"/>
              <a:gd name="connsiteY1" fmla="*/ 4481 h 6911696"/>
              <a:gd name="connsiteX2" fmla="*/ 5736944 w 5743168"/>
              <a:gd name="connsiteY2" fmla="*/ 6907215 h 6911696"/>
              <a:gd name="connsiteX3" fmla="*/ 2864224 w 5743168"/>
              <a:gd name="connsiteY3" fmla="*/ 6911696 h 6911696"/>
              <a:gd name="connsiteX4" fmla="*/ 0 w 5743168"/>
              <a:gd name="connsiteY4" fmla="*/ 0 h 6911696"/>
              <a:gd name="connsiteX0" fmla="*/ 0 w 5744203"/>
              <a:gd name="connsiteY0" fmla="*/ 0 h 6911696"/>
              <a:gd name="connsiteX1" fmla="*/ 5741425 w 5744203"/>
              <a:gd name="connsiteY1" fmla="*/ 4481 h 6911696"/>
              <a:gd name="connsiteX2" fmla="*/ 5736944 w 5744203"/>
              <a:gd name="connsiteY2" fmla="*/ 6907215 h 6911696"/>
              <a:gd name="connsiteX3" fmla="*/ 2864224 w 5744203"/>
              <a:gd name="connsiteY3" fmla="*/ 6911696 h 6911696"/>
              <a:gd name="connsiteX4" fmla="*/ 0 w 5744203"/>
              <a:gd name="connsiteY4" fmla="*/ 0 h 6911696"/>
              <a:gd name="connsiteX0" fmla="*/ 0 w 5741425"/>
              <a:gd name="connsiteY0" fmla="*/ 0 h 6911696"/>
              <a:gd name="connsiteX1" fmla="*/ 5741425 w 5741425"/>
              <a:gd name="connsiteY1" fmla="*/ 4481 h 6911696"/>
              <a:gd name="connsiteX2" fmla="*/ 5736944 w 5741425"/>
              <a:gd name="connsiteY2" fmla="*/ 6907215 h 6911696"/>
              <a:gd name="connsiteX3" fmla="*/ 2864224 w 5741425"/>
              <a:gd name="connsiteY3" fmla="*/ 6911696 h 6911696"/>
              <a:gd name="connsiteX4" fmla="*/ 0 w 5741425"/>
              <a:gd name="connsiteY4" fmla="*/ 0 h 6911696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88928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902731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98249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4894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0 w 5741425"/>
              <a:gd name="connsiteY3" fmla="*/ 6884803 h 6907215"/>
              <a:gd name="connsiteX4" fmla="*/ 0 w 5741425"/>
              <a:gd name="connsiteY4" fmla="*/ 0 h 6907215"/>
              <a:gd name="connsiteX0" fmla="*/ 4483 w 5745908"/>
              <a:gd name="connsiteY0" fmla="*/ 0 h 6916179"/>
              <a:gd name="connsiteX1" fmla="*/ 5745908 w 5745908"/>
              <a:gd name="connsiteY1" fmla="*/ 4481 h 6916179"/>
              <a:gd name="connsiteX2" fmla="*/ 5741427 w 5745908"/>
              <a:gd name="connsiteY2" fmla="*/ 6907215 h 6916179"/>
              <a:gd name="connsiteX3" fmla="*/ 0 w 5745908"/>
              <a:gd name="connsiteY3" fmla="*/ 6916179 h 6916179"/>
              <a:gd name="connsiteX4" fmla="*/ 4483 w 5745908"/>
              <a:gd name="connsiteY4" fmla="*/ 0 h 6916179"/>
              <a:gd name="connsiteX0" fmla="*/ 432 w 5741857"/>
              <a:gd name="connsiteY0" fmla="*/ 0 h 6907215"/>
              <a:gd name="connsiteX1" fmla="*/ 5741857 w 5741857"/>
              <a:gd name="connsiteY1" fmla="*/ 4481 h 6907215"/>
              <a:gd name="connsiteX2" fmla="*/ 5737376 w 5741857"/>
              <a:gd name="connsiteY2" fmla="*/ 6907215 h 6907215"/>
              <a:gd name="connsiteX3" fmla="*/ 432 w 5741857"/>
              <a:gd name="connsiteY3" fmla="*/ 6889285 h 6907215"/>
              <a:gd name="connsiteX4" fmla="*/ 432 w 5741857"/>
              <a:gd name="connsiteY4" fmla="*/ 0 h 6907215"/>
              <a:gd name="connsiteX0" fmla="*/ 664 w 5742089"/>
              <a:gd name="connsiteY0" fmla="*/ 0 h 6907215"/>
              <a:gd name="connsiteX1" fmla="*/ 5742089 w 5742089"/>
              <a:gd name="connsiteY1" fmla="*/ 4481 h 6907215"/>
              <a:gd name="connsiteX2" fmla="*/ 5737608 w 5742089"/>
              <a:gd name="connsiteY2" fmla="*/ 6907215 h 6907215"/>
              <a:gd name="connsiteX3" fmla="*/ 664 w 5742089"/>
              <a:gd name="connsiteY3" fmla="*/ 6889285 h 6907215"/>
              <a:gd name="connsiteX4" fmla="*/ 664 w 5742089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889285 h 6907215"/>
              <a:gd name="connsiteX4" fmla="*/ 13447 w 5754872"/>
              <a:gd name="connsiteY4" fmla="*/ 0 h 6907215"/>
              <a:gd name="connsiteX0" fmla="*/ 8965 w 5750390"/>
              <a:gd name="connsiteY0" fmla="*/ 0 h 6907215"/>
              <a:gd name="connsiteX1" fmla="*/ 5750390 w 5750390"/>
              <a:gd name="connsiteY1" fmla="*/ 4481 h 6907215"/>
              <a:gd name="connsiteX2" fmla="*/ 5745909 w 5750390"/>
              <a:gd name="connsiteY2" fmla="*/ 6907215 h 6907215"/>
              <a:gd name="connsiteX3" fmla="*/ 0 w 5750390"/>
              <a:gd name="connsiteY3" fmla="*/ 6898250 h 6907215"/>
              <a:gd name="connsiteX4" fmla="*/ 8965 w 5750390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907215 h 6907215"/>
              <a:gd name="connsiteX4" fmla="*/ 13447 w 5754872"/>
              <a:gd name="connsiteY4" fmla="*/ 0 h 6907215"/>
              <a:gd name="connsiteX0" fmla="*/ 4483 w 5745908"/>
              <a:gd name="connsiteY0" fmla="*/ 0 h 6907215"/>
              <a:gd name="connsiteX1" fmla="*/ 5745908 w 5745908"/>
              <a:gd name="connsiteY1" fmla="*/ 4481 h 6907215"/>
              <a:gd name="connsiteX2" fmla="*/ 5741427 w 5745908"/>
              <a:gd name="connsiteY2" fmla="*/ 6907215 h 6907215"/>
              <a:gd name="connsiteX3" fmla="*/ 0 w 5745908"/>
              <a:gd name="connsiteY3" fmla="*/ 6907215 h 6907215"/>
              <a:gd name="connsiteX4" fmla="*/ 4483 w 5745908"/>
              <a:gd name="connsiteY4" fmla="*/ 0 h 690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908" h="6907215">
                <a:moveTo>
                  <a:pt x="4483" y="0"/>
                </a:moveTo>
                <a:lnTo>
                  <a:pt x="5745908" y="4481"/>
                </a:lnTo>
                <a:cubicBezTo>
                  <a:pt x="5743667" y="3455848"/>
                  <a:pt x="5743667" y="3455848"/>
                  <a:pt x="5741427" y="6907215"/>
                </a:cubicBezTo>
                <a:lnTo>
                  <a:pt x="0" y="6907215"/>
                </a:lnTo>
                <a:cubicBezTo>
                  <a:pt x="0" y="3462572"/>
                  <a:pt x="2989" y="2305393"/>
                  <a:pt x="4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677ABEF-13F3-804F-90F3-00499205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600" y="360363"/>
            <a:ext cx="4894262" cy="598487"/>
          </a:xfrm>
        </p:spPr>
        <p:txBody>
          <a:bodyPr anchor="ctr"/>
          <a:lstStyle>
            <a:lvl1pPr>
              <a:defRPr sz="28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C54F263-7E4E-7849-8E8B-C38C57A5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BC4A0F-9758-4149-8FB4-3887AFC91126}" type="datetime1">
              <a:rPr lang="nb-NO" noProof="0" smtClean="0"/>
              <a:t>26.08.2026</a:t>
            </a:fld>
            <a:endParaRPr lang="nb-NO" noProof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68C4F1A-834B-4141-AA8C-3C85CEAB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F5AA067-51D4-2846-A81E-9D3EF755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A5672E3E-023D-FF4E-B0D2-A6D6C8EF1D6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51600" y="1628774"/>
            <a:ext cx="4903788" cy="44926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45212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3433888-AE77-654E-ACA2-260F2788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EB03-458E-5047-AAB9-3D06C5A7A29E}" type="datetime1">
              <a:rPr lang="nb-NO" smtClean="0"/>
              <a:t>26.08.2026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1CCB68C-C1E4-F04D-AD76-FB506251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6FE0A6F-1098-5C4F-BDB8-AFA993AF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779C314F-9165-DA4F-95FC-3F749C5FD0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58850"/>
            <a:ext cx="6096000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59B18B3-9613-5546-B431-D9F75F1FB3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958850"/>
            <a:ext cx="6096000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EC0CDDE4-9F73-6F77-14F4-AD32C1328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725"/>
          </a:xfrm>
        </p:spPr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28596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3433888-AE77-654E-ACA2-260F2788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8865-50CD-4042-859C-39BD8AE23A98}" type="datetime1">
              <a:rPr lang="nb-NO" smtClean="0"/>
              <a:t>26.08.2026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1CCB68C-C1E4-F04D-AD76-FB506251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6FE0A6F-1098-5C4F-BDB8-AFA993AF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779C314F-9165-DA4F-95FC-3F749C5FD0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58850"/>
            <a:ext cx="3035449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74D67375-F0F4-5249-A702-F86B213E01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35449" y="958850"/>
            <a:ext cx="3060551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59B18B3-9613-5546-B431-D9F75F1FB3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958850"/>
            <a:ext cx="3035449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9" name="Plassholder for bilde 6">
            <a:extLst>
              <a:ext uri="{FF2B5EF4-FFF2-40B4-BE49-F238E27FC236}">
                <a16:creationId xmlns:a16="http://schemas.microsoft.com/office/drawing/2014/main" id="{3459F1A3-86FA-254D-8C5A-1CF0B8C5EAB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1449" y="958850"/>
            <a:ext cx="3060551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496E6E12-000F-1E23-C73E-4250AADF3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725"/>
          </a:xfrm>
        </p:spPr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74606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r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A37F2B-91E5-D249-9E24-5B64F4FA16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</a:t>
            </a:r>
            <a:r>
              <a:rPr lang="nb-NO" err="1"/>
              <a:t>redigera</a:t>
            </a:r>
            <a:r>
              <a:rPr lang="nb-NO"/>
              <a:t>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3433888-AE77-654E-ACA2-260F2788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F12A-0575-9D4C-9B03-3F978DAE1FE5}" type="datetime1">
              <a:rPr lang="nb-NO" smtClean="0"/>
              <a:t>26.08.2026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1CCB68C-C1E4-F04D-AD76-FB506251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6FE0A6F-1098-5C4F-BDB8-AFA993AF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33E27D14-5041-0F42-869C-C5D66229C1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2933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1841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A37F2B-91E5-D249-9E24-5B64F4FA1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3433888-AE77-654E-ACA2-260F2788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0601D-3DA3-7440-812A-C1EF2F70B791}" type="datetime1">
              <a:rPr lang="nb-NO" smtClean="0"/>
              <a:t>26.08.2026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1CCB68C-C1E4-F04D-AD76-FB506251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6FE0A6F-1098-5C4F-BDB8-AFA993AF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79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re tittel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604C207B-30EF-3243-A849-79DF847E94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3433888-AE77-654E-ACA2-260F2788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1CCB68C-C1E4-F04D-AD76-FB506251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6FE0A6F-1098-5C4F-BDB8-AFA993AF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4EAD4430-646F-56CC-3CCB-EA5B744B3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7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290CD843-D7BD-20B6-404D-3B78806665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0302E659-FE62-D6ED-87C4-927CA33ABA9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FB8B27C1-9487-44D3-4A1F-C1955134A6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rø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accent3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6322-59DF-A84B-A263-5D903539474A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F90CC199-A011-1D44-C0E1-14340AED2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4" name="Undertittel 2">
            <a:extLst>
              <a:ext uri="{FF2B5EF4-FFF2-40B4-BE49-F238E27FC236}">
                <a16:creationId xmlns:a16="http://schemas.microsoft.com/office/drawing/2014/main" id="{77B0DD8A-6FE8-CEDF-772C-83803F70BF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D88CF220-7288-50CA-8D8C-25B3C4CC06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D265EDDE-D0A9-59A9-1C63-011433C27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8775"/>
            <a:ext cx="12192000" cy="2661381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E8390BF2-66B9-A0D0-5DF3-9F9BDC90ACA2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accent3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5" name="Friform 12">
            <a:extLst>
              <a:ext uri="{FF2B5EF4-FFF2-40B4-BE49-F238E27FC236}">
                <a16:creationId xmlns:a16="http://schemas.microsoft.com/office/drawing/2014/main" id="{2C428E1C-FC25-C701-FDBB-D308BB1D834B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16" name="Grafikk 15">
            <a:extLst>
              <a:ext uri="{FF2B5EF4-FFF2-40B4-BE49-F238E27FC236}">
                <a16:creationId xmlns:a16="http://schemas.microsoft.com/office/drawing/2014/main" id="{D431D7CB-8CB6-4D99-8836-0D99CEE512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BDC8B562-B29E-EAFD-4FC4-F3BBA10423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628775"/>
            <a:ext cx="12192000" cy="266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5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C2F1454D-747C-DC4F-B612-737EA9960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E574C-BD34-4D4D-9F74-61E5D620B31B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7892189-3092-2C49-82CB-F44CCB2E3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AE21BD4-9426-7144-9E46-09276B85B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06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C2F1454D-747C-DC4F-B612-737EA99606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45700" y="6976094"/>
            <a:ext cx="1308100" cy="228600"/>
          </a:xfrm>
        </p:spPr>
        <p:txBody>
          <a:bodyPr/>
          <a:lstStyle/>
          <a:p>
            <a:fld id="{FDC69334-6330-2644-B1D5-AB26207C4B1D}" type="datetime1">
              <a:rPr lang="nb-NO" smtClean="0"/>
              <a:pPr/>
              <a:t>26.08.2026</a:t>
            </a:fld>
            <a:endParaRPr lang="nn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7892189-3092-2C49-82CB-F44CCB2E3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44800" y="6976094"/>
            <a:ext cx="7137400" cy="228600"/>
          </a:xfrm>
        </p:spPr>
        <p:txBody>
          <a:bodyPr/>
          <a:lstStyle/>
          <a:p>
            <a:endParaRPr lang="nn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AE21BD4-9426-7144-9E46-09276B85B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11455244" y="6976094"/>
            <a:ext cx="504884" cy="228600"/>
          </a:xfrm>
        </p:spPr>
        <p:txBody>
          <a:bodyPr/>
          <a:lstStyle/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3548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C2F1454D-747C-DC4F-B612-737EA99606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45700" y="6976094"/>
            <a:ext cx="1308100" cy="228600"/>
          </a:xfrm>
        </p:spPr>
        <p:txBody>
          <a:bodyPr/>
          <a:lstStyle/>
          <a:p>
            <a:fld id="{92F04B31-BA40-064F-BB17-9E9F28A8A4CD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7892189-3092-2C49-82CB-F44CCB2E3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44800" y="6976094"/>
            <a:ext cx="7137400" cy="2286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AE21BD4-9426-7144-9E46-09276B85B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11455244" y="6976094"/>
            <a:ext cx="504884" cy="228600"/>
          </a:xfrm>
        </p:spPr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AF9CA8-A710-1A4F-B6A3-72BB77410230}"/>
              </a:ext>
            </a:extLst>
          </p:cNvPr>
          <p:cNvSpPr/>
          <p:nvPr/>
        </p:nvSpPr>
        <p:spPr>
          <a:xfrm>
            <a:off x="0" y="-19530"/>
            <a:ext cx="12189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75E94923-CA7F-B335-6D81-FFDB44A40E62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9973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ste side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/>
        </p:nvSpPr>
        <p:spPr>
          <a:xfrm>
            <a:off x="0" y="-16115"/>
            <a:ext cx="12189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195A4B0-6ED1-6E45-A6F5-89D1105FD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100" y="2298717"/>
            <a:ext cx="5587500" cy="1542483"/>
          </a:xfrm>
        </p:spPr>
        <p:txBody>
          <a:bodyPr lIns="0" tIns="0" rIns="0" bIns="0" anchor="b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E4F8DB3-AC01-0E41-93B8-042469F62D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96" y="3930232"/>
            <a:ext cx="5587500" cy="1775409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5445EC5B-A1CA-E0CA-17DD-D83414979705}"/>
              </a:ext>
            </a:extLst>
          </p:cNvPr>
          <p:cNvSpPr txBox="1"/>
          <p:nvPr/>
        </p:nvSpPr>
        <p:spPr>
          <a:xfrm>
            <a:off x="828879" y="5888017"/>
            <a:ext cx="4905171" cy="22860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4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400" b="1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www.karasjokkommune.no</a:t>
            </a:r>
            <a:endParaRPr lang="nb-NO" sz="1400" b="1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4" name="Grafikk 13">
            <a:extLst>
              <a:ext uri="{FF2B5EF4-FFF2-40B4-BE49-F238E27FC236}">
                <a16:creationId xmlns:a16="http://schemas.microsoft.com/office/drawing/2014/main" id="{C4A9F2C2-FE27-3AB4-8119-8191A926C4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96801"/>
            <a:ext cx="4051300" cy="889000"/>
          </a:xfrm>
          <a:prstGeom prst="rect">
            <a:avLst/>
          </a:prstGeom>
        </p:spPr>
      </p:pic>
      <p:sp>
        <p:nvSpPr>
          <p:cNvPr id="8" name="Plassholder for dato 1">
            <a:extLst>
              <a:ext uri="{FF2B5EF4-FFF2-40B4-BE49-F238E27FC236}">
                <a16:creationId xmlns:a16="http://schemas.microsoft.com/office/drawing/2014/main" id="{0E230F48-CE14-8A07-F2DA-6EE921C0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45700" y="6976094"/>
            <a:ext cx="1308100" cy="228600"/>
          </a:xfrm>
        </p:spPr>
        <p:txBody>
          <a:bodyPr/>
          <a:lstStyle/>
          <a:p>
            <a:fld id="{92F04B31-BA40-064F-BB17-9E9F28A8A4CD}" type="datetime1">
              <a:rPr lang="nb-NO" smtClean="0"/>
              <a:t>26.08.2026</a:t>
            </a:fld>
            <a:endParaRPr lang="en-GB"/>
          </a:p>
        </p:txBody>
      </p:sp>
      <p:sp>
        <p:nvSpPr>
          <p:cNvPr id="9" name="Plassholder for bunntekst 2">
            <a:extLst>
              <a:ext uri="{FF2B5EF4-FFF2-40B4-BE49-F238E27FC236}">
                <a16:creationId xmlns:a16="http://schemas.microsoft.com/office/drawing/2014/main" id="{0319744B-46E1-3A43-BE3E-EBA136B21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44800" y="6976094"/>
            <a:ext cx="7137400" cy="2286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lassholder for lysbildenummer 3">
            <a:extLst>
              <a:ext uri="{FF2B5EF4-FFF2-40B4-BE49-F238E27FC236}">
                <a16:creationId xmlns:a16="http://schemas.microsoft.com/office/drawing/2014/main" id="{3CF3716D-3A83-0035-B82B-B87E23959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11455244" y="6976094"/>
            <a:ext cx="504884" cy="228600"/>
          </a:xfrm>
        </p:spPr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Bilde 4" descr="Et bilde som inneholder tekst, gardin&#10;&#10;Automatisk generert beskrivelse">
            <a:extLst>
              <a:ext uri="{FF2B5EF4-FFF2-40B4-BE49-F238E27FC236}">
                <a16:creationId xmlns:a16="http://schemas.microsoft.com/office/drawing/2014/main" id="{4BF15358-2378-652A-BF9C-764A671444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4512" y="958850"/>
            <a:ext cx="5524721" cy="3683000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03DFDC41-9E00-15FC-F5AC-8EF594359C4A}"/>
              </a:ext>
            </a:extLst>
          </p:cNvPr>
          <p:cNvSpPr/>
          <p:nvPr userDrawn="1"/>
        </p:nvSpPr>
        <p:spPr>
          <a:xfrm>
            <a:off x="0" y="-16115"/>
            <a:ext cx="12189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16" name="Friform 12">
            <a:extLst>
              <a:ext uri="{FF2B5EF4-FFF2-40B4-BE49-F238E27FC236}">
                <a16:creationId xmlns:a16="http://schemas.microsoft.com/office/drawing/2014/main" id="{DA823A8C-6094-9265-6681-94CBE6A69484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64BEB571-C966-38A7-0EBC-90B20FA1F8EE}"/>
              </a:ext>
            </a:extLst>
          </p:cNvPr>
          <p:cNvSpPr txBox="1"/>
          <p:nvPr userDrawn="1"/>
        </p:nvSpPr>
        <p:spPr>
          <a:xfrm>
            <a:off x="828879" y="5888017"/>
            <a:ext cx="4905171" cy="22860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4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400" b="1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www.karasjokkommune.no</a:t>
            </a:r>
            <a:endParaRPr lang="nb-NO" sz="1400" b="1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9" name="Grafikk 18">
            <a:extLst>
              <a:ext uri="{FF2B5EF4-FFF2-40B4-BE49-F238E27FC236}">
                <a16:creationId xmlns:a16="http://schemas.microsoft.com/office/drawing/2014/main" id="{AC4EC7C1-4701-914C-EDB8-88CD23E780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96801"/>
            <a:ext cx="4051300" cy="889000"/>
          </a:xfrm>
          <a:prstGeom prst="rect">
            <a:avLst/>
          </a:prstGeom>
        </p:spPr>
      </p:pic>
      <p:pic>
        <p:nvPicPr>
          <p:cNvPr id="20" name="Bilde 19" descr="Et bilde som inneholder tekst, gardin&#10;&#10;Automatisk generert beskrivelse">
            <a:extLst>
              <a:ext uri="{FF2B5EF4-FFF2-40B4-BE49-F238E27FC236}">
                <a16:creationId xmlns:a16="http://schemas.microsoft.com/office/drawing/2014/main" id="{E287482B-4E84-D8C3-A4D6-E8A6E0DF62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4512" y="958850"/>
            <a:ext cx="5524721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8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lysbilde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73A63-319B-444E-859F-556578A2EA3F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1A7357B2-BE69-FC05-F9B9-84ECBB6886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AA72C019-52A8-F034-F15F-A94DDAF63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0BD3E6DC-FE3E-246F-BB01-C94C7CD077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10EA0D62-A684-BFDE-3F17-7B5C33E1E5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394744"/>
            <a:ext cx="12352779" cy="270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0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lysbilde blå med farget nord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3DDD529A-862A-B3D0-480C-9D65D1D9CC07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498"/>
          <a:stretch/>
        </p:blipFill>
        <p:spPr>
          <a:xfrm>
            <a:off x="-1" y="1391030"/>
            <a:ext cx="12189233" cy="2712018"/>
          </a:xfrm>
          <a:prstGeom prst="rect">
            <a:avLst/>
          </a:prstGeom>
        </p:spPr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73A63-319B-444E-859F-556578A2EA3F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1A7357B2-BE69-FC05-F9B9-84ECBB6886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2" name="Undertittel 2">
            <a:extLst>
              <a:ext uri="{FF2B5EF4-FFF2-40B4-BE49-F238E27FC236}">
                <a16:creationId xmlns:a16="http://schemas.microsoft.com/office/drawing/2014/main" id="{AA72C019-52A8-F034-F15F-A94DDAF63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0BD3E6DC-FE3E-246F-BB01-C94C7CD077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0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lysbilde rø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accent3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6322-59DF-A84B-A263-5D903539474A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F90CC199-A011-1D44-C0E1-14340AED2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4" name="Undertittel 2">
            <a:extLst>
              <a:ext uri="{FF2B5EF4-FFF2-40B4-BE49-F238E27FC236}">
                <a16:creationId xmlns:a16="http://schemas.microsoft.com/office/drawing/2014/main" id="{77B0DD8A-6FE8-CEDF-772C-83803F70BF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D88CF220-7288-50CA-8D8C-25B3C4CC06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D265EDDE-D0A9-59A9-1C63-011433C27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628775"/>
            <a:ext cx="12192000" cy="266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8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lysbilde blå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rgbClr val="4DB05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6322-59DF-A84B-A263-5D903539474A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F90CC199-A011-1D44-C0E1-14340AED2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4" name="Undertittel 2">
            <a:extLst>
              <a:ext uri="{FF2B5EF4-FFF2-40B4-BE49-F238E27FC236}">
                <a16:creationId xmlns:a16="http://schemas.microsoft.com/office/drawing/2014/main" id="{77B0DD8A-6FE8-CEDF-772C-83803F70BF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D88CF220-7288-50CA-8D8C-25B3C4CC06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8B2A11C0-DC12-3ED4-5F3C-2E6270F1B9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10433" y="1386895"/>
            <a:ext cx="817880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22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lysbilde rød l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9EC85D-5B1B-C24A-843E-AD66941615B5}" type="datetime1">
              <a:rPr lang="nb-NO" smtClean="0"/>
              <a:pPr/>
              <a:t>26.08.2026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4" name="Tittel 1">
            <a:extLst>
              <a:ext uri="{FF2B5EF4-FFF2-40B4-BE49-F238E27FC236}">
                <a16:creationId xmlns:a16="http://schemas.microsoft.com/office/drawing/2014/main" id="{59430695-5286-9D92-7341-92E7EAE55D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5" name="Undertittel 2">
            <a:extLst>
              <a:ext uri="{FF2B5EF4-FFF2-40B4-BE49-F238E27FC236}">
                <a16:creationId xmlns:a16="http://schemas.microsoft.com/office/drawing/2014/main" id="{0B655BA2-BA1D-9F77-6464-7230729CE6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16" name="Grafikk 15">
            <a:extLst>
              <a:ext uri="{FF2B5EF4-FFF2-40B4-BE49-F238E27FC236}">
                <a16:creationId xmlns:a16="http://schemas.microsoft.com/office/drawing/2014/main" id="{8CEC2703-6B12-01EA-6CCF-02E843B2D7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9" name="Bilde 8" descr="Et bilde som inneholder tekst&#10;&#10;Automatisk generert beskrivelse">
            <a:extLst>
              <a:ext uri="{FF2B5EF4-FFF2-40B4-BE49-F238E27FC236}">
                <a16:creationId xmlns:a16="http://schemas.microsoft.com/office/drawing/2014/main" id="{84D42BAF-4757-0357-F4EB-B87EEC000A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1628775"/>
            <a:ext cx="12192000" cy="266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3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lysbilde turkis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92000">
                <a:schemeClr val="tx2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accent1"/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1DE646-C084-A945-B3DB-B89E1933E493}" type="datetime1">
              <a:rPr lang="nb-NO" smtClean="0"/>
              <a:pPr/>
              <a:t>26.08.2026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7B108B38-B5C6-B1B7-3797-7D6D1675D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5" name="Undertittel 2">
            <a:extLst>
              <a:ext uri="{FF2B5EF4-FFF2-40B4-BE49-F238E27FC236}">
                <a16:creationId xmlns:a16="http://schemas.microsoft.com/office/drawing/2014/main" id="{3032D78E-D23E-2C68-BECA-AD264E7B5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16" name="Grafikk 15">
            <a:extLst>
              <a:ext uri="{FF2B5EF4-FFF2-40B4-BE49-F238E27FC236}">
                <a16:creationId xmlns:a16="http://schemas.microsoft.com/office/drawing/2014/main" id="{D495AEC4-AE3A-2EDF-BD45-2F82089E3E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3" name="Grafikk 2">
            <a:extLst>
              <a:ext uri="{FF2B5EF4-FFF2-40B4-BE49-F238E27FC236}">
                <a16:creationId xmlns:a16="http://schemas.microsoft.com/office/drawing/2014/main" id="{2CAAE402-5E03-3523-C407-9021E0CCD4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18612"/>
            <a:ext cx="12352779" cy="270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16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blå grø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rgbClr val="4DB05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6322-59DF-A84B-A263-5D903539474A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F90CC199-A011-1D44-C0E1-14340AED2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4" name="Undertittel 2">
            <a:extLst>
              <a:ext uri="{FF2B5EF4-FFF2-40B4-BE49-F238E27FC236}">
                <a16:creationId xmlns:a16="http://schemas.microsoft.com/office/drawing/2014/main" id="{77B0DD8A-6FE8-CEDF-772C-83803F70BF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D88CF220-7288-50CA-8D8C-25B3C4CC06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8B2A11C0-DC12-3ED4-5F3C-2E6270F1B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433" y="1386895"/>
            <a:ext cx="8178800" cy="3683000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DE76CDEC-44FF-9A17-3DA8-F95882FA2466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rgbClr val="4DB05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5" name="Friform 12">
            <a:extLst>
              <a:ext uri="{FF2B5EF4-FFF2-40B4-BE49-F238E27FC236}">
                <a16:creationId xmlns:a16="http://schemas.microsoft.com/office/drawing/2014/main" id="{4718AF67-7930-CE29-F97A-1964127EC695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16" name="Grafikk 15">
            <a:extLst>
              <a:ext uri="{FF2B5EF4-FFF2-40B4-BE49-F238E27FC236}">
                <a16:creationId xmlns:a16="http://schemas.microsoft.com/office/drawing/2014/main" id="{90A44660-EB1B-0730-C024-E671C1029F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563E5A3E-18AA-EBCA-8E58-98069DA07B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10433" y="1386895"/>
            <a:ext cx="817880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1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lysbilde med bilde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171D701D-9946-0102-6B60-5320E6749B35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hqprint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53088"/>
          <a:stretch/>
        </p:blipFill>
        <p:spPr>
          <a:xfrm>
            <a:off x="6689806" y="792212"/>
            <a:ext cx="5499428" cy="5266745"/>
          </a:xfrm>
          <a:prstGeom prst="rect">
            <a:avLst/>
          </a:prstGeom>
        </p:spPr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17ED48-A683-2C46-897B-8653CD6BFD81}" type="datetime1">
              <a:rPr lang="nb-NO" smtClean="0"/>
              <a:pPr/>
              <a:t>26.08.2026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D309E223-5783-ACC8-7B23-AF1F51EA54A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04142" y="-19050"/>
            <a:ext cx="6096000" cy="69786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Sett inn et bilde</a:t>
            </a:r>
          </a:p>
        </p:txBody>
      </p:sp>
      <p:sp>
        <p:nvSpPr>
          <p:cNvPr id="14" name="Tittel 1">
            <a:extLst>
              <a:ext uri="{FF2B5EF4-FFF2-40B4-BE49-F238E27FC236}">
                <a16:creationId xmlns:a16="http://schemas.microsoft.com/office/drawing/2014/main" id="{0B78F536-59E0-8FC3-4A85-30586B6CD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513014"/>
            <a:ext cx="4895850" cy="2598736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6" name="Undertittel 2">
            <a:extLst>
              <a:ext uri="{FF2B5EF4-FFF2-40B4-BE49-F238E27FC236}">
                <a16:creationId xmlns:a16="http://schemas.microsoft.com/office/drawing/2014/main" id="{0517F4ED-4DDA-FF92-C091-8C1803ED9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4895851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2" name="Grafikk 1">
            <a:extLst>
              <a:ext uri="{FF2B5EF4-FFF2-40B4-BE49-F238E27FC236}">
                <a16:creationId xmlns:a16="http://schemas.microsoft.com/office/drawing/2014/main" id="{87725C37-F401-7FAF-8B5A-08A4CA87CA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54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lysbilde med bilde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525B-4BF6-DA41-8FE8-63E2F3F34A58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4" name="Plassholder for bilde 7">
            <a:extLst>
              <a:ext uri="{FF2B5EF4-FFF2-40B4-BE49-F238E27FC236}">
                <a16:creationId xmlns:a16="http://schemas.microsoft.com/office/drawing/2014/main" id="{DA466608-FCF8-C9F4-1991-E0354D8F16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9050"/>
            <a:ext cx="6096000" cy="68770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Sett inn et bilde</a:t>
            </a:r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ED208F65-6F02-667A-8AB9-F9337953C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71888"/>
            <a:ext cx="4895850" cy="1439862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5" name="Undertittel 2">
            <a:extLst>
              <a:ext uri="{FF2B5EF4-FFF2-40B4-BE49-F238E27FC236}">
                <a16:creationId xmlns:a16="http://schemas.microsoft.com/office/drawing/2014/main" id="{B345C99D-8897-648E-745A-1119C23B1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4895851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2" name="Grafikk 1">
            <a:extLst>
              <a:ext uri="{FF2B5EF4-FFF2-40B4-BE49-F238E27FC236}">
                <a16:creationId xmlns:a16="http://schemas.microsoft.com/office/drawing/2014/main" id="{586E1DDF-7C47-4979-DA9C-6CC589E8BA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200" y="6283478"/>
            <a:ext cx="1930090" cy="41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3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5B39B6F-3619-6C47-A280-A26D9C8F83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5BBD56-01F2-8F47-ADAA-75556274CFE4}" type="datetime1">
              <a:rPr lang="nb-NO" smtClean="0"/>
              <a:t>26.08.2026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D72F0F79-37EA-E8B4-FA3F-974AB47B6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7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5109365E-FA95-16D0-77CC-EB84183D3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6"/>
            <a:ext cx="10515600" cy="4492624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C9FDB1AF-4360-CEDC-C510-0E5499F336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14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mmenligning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0ADE36E5-0178-724A-9B6D-0F7F94A365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AD50AE8-2171-3241-BB7F-01C803C93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AB3283-AE87-0347-A369-4FB3B1B582EB}" type="datetime1">
              <a:rPr lang="nb-NO" smtClean="0"/>
              <a:t>26.08.2026</a:t>
            </a:fld>
            <a:endParaRPr lang="nn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625AED2B-0F8D-A744-A8C9-AEA90D969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n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DBABC58-3AD9-124B-B76D-65E524DFA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11E0898C-2ADC-7614-A0EA-D7F275C26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5937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144E6156-46A5-9463-21E7-8E92690C8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28775"/>
            <a:ext cx="4894261" cy="593725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5" name="Plassholder for innhold 3">
            <a:extLst>
              <a:ext uri="{FF2B5EF4-FFF2-40B4-BE49-F238E27FC236}">
                <a16:creationId xmlns:a16="http://schemas.microsoft.com/office/drawing/2014/main" id="{DDE18E95-027A-0BCA-D654-E4985C585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18707"/>
            <a:ext cx="4894261" cy="3602692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83F1B07A-73E0-0D96-AE00-A8711042B5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7952" y="1628775"/>
            <a:ext cx="4894262" cy="582726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7" name="Plassholder for innhold 5">
            <a:extLst>
              <a:ext uri="{FF2B5EF4-FFF2-40B4-BE49-F238E27FC236}">
                <a16:creationId xmlns:a16="http://schemas.microsoft.com/office/drawing/2014/main" id="{E7ED483D-47EB-0391-DE65-5BBDF8231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7952" y="2518707"/>
            <a:ext cx="4894262" cy="3602692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0DDB273A-7AE6-2ED8-2F19-0E1D24D032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78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tat side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879864D-E3BF-E04C-AB74-5D41F2CCD5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bg1"/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A0701BB-AE17-294C-BC7E-DCB42FF09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DF5F9C-0D4B-6140-A743-0028B264D9AC}" type="datetime1">
              <a:rPr lang="nb-NO" smtClean="0"/>
              <a:t>26.08.2026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3D0FA96-48F4-A042-A7C8-CFB1A1C4C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D55386C-86EC-E749-9D71-8A9F00451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ittel 1">
            <a:extLst>
              <a:ext uri="{FF2B5EF4-FFF2-40B4-BE49-F238E27FC236}">
                <a16:creationId xmlns:a16="http://schemas.microsoft.com/office/drawing/2014/main" id="{DC84B966-19CD-AFBD-5188-BE08620768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28775"/>
            <a:ext cx="10515600" cy="1800226"/>
          </a:xfrm>
        </p:spPr>
        <p:txBody>
          <a:bodyPr anchor="b"/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Sitat</a:t>
            </a:r>
          </a:p>
        </p:txBody>
      </p:sp>
      <p:sp>
        <p:nvSpPr>
          <p:cNvPr id="14" name="Plassholder for tekst 2">
            <a:extLst>
              <a:ext uri="{FF2B5EF4-FFF2-40B4-BE49-F238E27FC236}">
                <a16:creationId xmlns:a16="http://schemas.microsoft.com/office/drawing/2014/main" id="{E1ECA7B7-2E2C-E20D-09C5-5C1127CA8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17073"/>
            <a:ext cx="10515600" cy="240432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7ED5AD35-EAD4-ADDB-064B-4D7B8E2E8E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54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bilder eller 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8BAA56-B91C-7345-8007-8FCDD512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D8867-6D2A-004D-B1C4-48248A67108F}" type="datetime1">
              <a:rPr lang="nb-NO" smtClean="0"/>
              <a:t>26.08.2026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ssholder for innhold 22">
            <a:extLst>
              <a:ext uri="{FF2B5EF4-FFF2-40B4-BE49-F238E27FC236}">
                <a16:creationId xmlns:a16="http://schemas.microsoft.com/office/drawing/2014/main" id="{3E6C878F-44C7-9B4E-9F86-17BD3AF58FC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8201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innhold 22">
            <a:extLst>
              <a:ext uri="{FF2B5EF4-FFF2-40B4-BE49-F238E27FC236}">
                <a16:creationId xmlns:a16="http://schemas.microsoft.com/office/drawing/2014/main" id="{A6FF5DCB-42DE-0F4B-993E-B793BB4F1DDE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3563806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innhold 22">
            <a:extLst>
              <a:ext uri="{FF2B5EF4-FFF2-40B4-BE49-F238E27FC236}">
                <a16:creationId xmlns:a16="http://schemas.microsoft.com/office/drawing/2014/main" id="{2DBABF74-5F58-1F4D-A4D3-294C7D1A1FB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9015015" y="4320784"/>
            <a:ext cx="2338784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AD85C1E-C87B-FD41-AEA1-E0DCBC66A0E5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839788" y="1776503"/>
            <a:ext cx="2297422" cy="2296824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3" name="Plassholder for innhold 22">
            <a:extLst>
              <a:ext uri="{FF2B5EF4-FFF2-40B4-BE49-F238E27FC236}">
                <a16:creationId xmlns:a16="http://schemas.microsoft.com/office/drawing/2014/main" id="{5E5835BA-B3FA-DC4B-A01C-C5C7F8E9E5EF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289411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708D9EA-2EC4-F641-8D6E-A05C7C98C0D2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3578122" y="1776503"/>
            <a:ext cx="2297422" cy="2296824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14E93CE2-B569-6D47-80E2-8030DFED43E0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316456" y="1776503"/>
            <a:ext cx="2297422" cy="2296824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42F213F8-5753-034E-AD05-6ACC3BAFE3B7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9054791" y="1776503"/>
            <a:ext cx="2297422" cy="2296824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5074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8BAA56-B91C-7345-8007-8FCDD512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F619BF1-625D-3D4E-9E22-1B8DA53983C6}" type="datetime1">
              <a:rPr lang="nb-NO" smtClean="0"/>
              <a:t>26.08.2026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7" name="Plassholder for innhold 22">
            <a:extLst>
              <a:ext uri="{FF2B5EF4-FFF2-40B4-BE49-F238E27FC236}">
                <a16:creationId xmlns:a16="http://schemas.microsoft.com/office/drawing/2014/main" id="{3E6C878F-44C7-9B4E-9F86-17BD3AF58FC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38200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tekststilar i malen</a:t>
            </a:r>
          </a:p>
        </p:txBody>
      </p:sp>
      <p:sp>
        <p:nvSpPr>
          <p:cNvPr id="8" name="Plassholder for innhold 22">
            <a:extLst>
              <a:ext uri="{FF2B5EF4-FFF2-40B4-BE49-F238E27FC236}">
                <a16:creationId xmlns:a16="http://schemas.microsoft.com/office/drawing/2014/main" id="{A6FF5DCB-42DE-0F4B-993E-B793BB4F1DD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589654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tekststilar i malen</a:t>
            </a:r>
          </a:p>
        </p:txBody>
      </p:sp>
      <p:sp>
        <p:nvSpPr>
          <p:cNvPr id="13" name="Plassholder for innhold 22">
            <a:extLst>
              <a:ext uri="{FF2B5EF4-FFF2-40B4-BE49-F238E27FC236}">
                <a16:creationId xmlns:a16="http://schemas.microsoft.com/office/drawing/2014/main" id="{5E5835BA-B3FA-DC4B-A01C-C5C7F8E9E5EF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44073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tx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tekststilar i malen</a:t>
            </a:r>
          </a:p>
        </p:txBody>
      </p:sp>
      <p:sp>
        <p:nvSpPr>
          <p:cNvPr id="19" name="Plassholder for bilde 6">
            <a:extLst>
              <a:ext uri="{FF2B5EF4-FFF2-40B4-BE49-F238E27FC236}">
                <a16:creationId xmlns:a16="http://schemas.microsoft.com/office/drawing/2014/main" id="{3640E605-CECC-E74F-8EF9-13C0262D6C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7376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0" name="Plassholder for bilde 6">
            <a:extLst>
              <a:ext uri="{FF2B5EF4-FFF2-40B4-BE49-F238E27FC236}">
                <a16:creationId xmlns:a16="http://schemas.microsoft.com/office/drawing/2014/main" id="{CDAAE840-4BD5-5B4F-8D34-5C5CE792289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598829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2" name="Plassholder for bilde 6">
            <a:extLst>
              <a:ext uri="{FF2B5EF4-FFF2-40B4-BE49-F238E27FC236}">
                <a16:creationId xmlns:a16="http://schemas.microsoft.com/office/drawing/2014/main" id="{1E8AFDDE-74DC-EC47-9878-F9651FE5084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353248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14731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bilder eller ikoner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1B715E5A-A74C-D84B-8A82-08363E0B1D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88BAA56-B91C-7345-8007-8FCDD512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E778B5-D5C8-324A-A4DD-C45EEFD7D390}" type="datetime1">
              <a:rPr lang="nb-NO" smtClean="0"/>
              <a:t>26.08.2026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Plassholder for innhold 22">
            <a:extLst>
              <a:ext uri="{FF2B5EF4-FFF2-40B4-BE49-F238E27FC236}">
                <a16:creationId xmlns:a16="http://schemas.microsoft.com/office/drawing/2014/main" id="{3E6C878F-44C7-9B4E-9F86-17BD3AF58FC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8201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innhold 22">
            <a:extLst>
              <a:ext uri="{FF2B5EF4-FFF2-40B4-BE49-F238E27FC236}">
                <a16:creationId xmlns:a16="http://schemas.microsoft.com/office/drawing/2014/main" id="{A6FF5DCB-42DE-0F4B-993E-B793BB4F1DDE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3563806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innhold 22">
            <a:extLst>
              <a:ext uri="{FF2B5EF4-FFF2-40B4-BE49-F238E27FC236}">
                <a16:creationId xmlns:a16="http://schemas.microsoft.com/office/drawing/2014/main" id="{2DBABF74-5F58-1F4D-A4D3-294C7D1A1FB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9015015" y="4320784"/>
            <a:ext cx="2338784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AD85C1E-C87B-FD41-AEA1-E0DCBC66A0E5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839788" y="1776503"/>
            <a:ext cx="2297422" cy="2296824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3" name="Plassholder for innhold 22">
            <a:extLst>
              <a:ext uri="{FF2B5EF4-FFF2-40B4-BE49-F238E27FC236}">
                <a16:creationId xmlns:a16="http://schemas.microsoft.com/office/drawing/2014/main" id="{5E5835BA-B3FA-DC4B-A01C-C5C7F8E9E5EF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6289411" y="4320784"/>
            <a:ext cx="2299009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5708D9EA-2EC4-F641-8D6E-A05C7C98C0D2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3571757" y="1776503"/>
            <a:ext cx="2297422" cy="2296824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14E93CE2-B569-6D47-80E2-8030DFED43E0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303726" y="1776503"/>
            <a:ext cx="2297422" cy="2296824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42F213F8-5753-034E-AD05-6ACC3BAFE3B7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9035696" y="1776503"/>
            <a:ext cx="2297422" cy="2296824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800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noProof="1"/>
              <a:t>Klikk på ikonet for å legge til et bilde</a:t>
            </a:r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7B8BE88F-18BB-BF54-97E2-3600AE62E3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5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ilder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1B715E5A-A74C-D84B-8A82-08363E0B1D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>
              <a:solidFill>
                <a:schemeClr val="bg1"/>
              </a:solidFill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88BAA56-B91C-7345-8007-8FCDD512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886D73-F3E5-AA4F-96F8-E4C9A85D2FD3}" type="datetime1">
              <a:rPr lang="nb-NO" noProof="0" smtClean="0"/>
              <a:t>26.08.2026</a:t>
            </a:fld>
            <a:endParaRPr lang="nb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7" name="Plassholder for innhold 22">
            <a:extLst>
              <a:ext uri="{FF2B5EF4-FFF2-40B4-BE49-F238E27FC236}">
                <a16:creationId xmlns:a16="http://schemas.microsoft.com/office/drawing/2014/main" id="{3E6C878F-44C7-9B4E-9F86-17BD3AF58FC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8200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8" name="Plassholder for innhold 22">
            <a:extLst>
              <a:ext uri="{FF2B5EF4-FFF2-40B4-BE49-F238E27FC236}">
                <a16:creationId xmlns:a16="http://schemas.microsoft.com/office/drawing/2014/main" id="{A6FF5DCB-42DE-0F4B-993E-B793BB4F1DDE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589654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3" name="Plassholder for innhold 22">
            <a:extLst>
              <a:ext uri="{FF2B5EF4-FFF2-40B4-BE49-F238E27FC236}">
                <a16:creationId xmlns:a16="http://schemas.microsoft.com/office/drawing/2014/main" id="{5E5835BA-B3FA-DC4B-A01C-C5C7F8E9E5EF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8344073" y="4320784"/>
            <a:ext cx="3003517" cy="12027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314325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buNone/>
              <a:defRPr sz="1200">
                <a:solidFill>
                  <a:schemeClr val="bg1"/>
                </a:solidFill>
              </a:defRPr>
            </a:lvl4pPr>
            <a:lvl5pPr marL="1828800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19" name="Plassholder for bilde 6">
            <a:extLst>
              <a:ext uri="{FF2B5EF4-FFF2-40B4-BE49-F238E27FC236}">
                <a16:creationId xmlns:a16="http://schemas.microsoft.com/office/drawing/2014/main" id="{3640E605-CECC-E74F-8EF9-13C0262D6C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7376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0" name="Plassholder for bilde 6">
            <a:extLst>
              <a:ext uri="{FF2B5EF4-FFF2-40B4-BE49-F238E27FC236}">
                <a16:creationId xmlns:a16="http://schemas.microsoft.com/office/drawing/2014/main" id="{CDAAE840-4BD5-5B4F-8D34-5C5CE792289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598829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2" name="Plassholder for bilde 6">
            <a:extLst>
              <a:ext uri="{FF2B5EF4-FFF2-40B4-BE49-F238E27FC236}">
                <a16:creationId xmlns:a16="http://schemas.microsoft.com/office/drawing/2014/main" id="{1E8AFDDE-74DC-EC47-9878-F9651FE5084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353248" y="1314450"/>
            <a:ext cx="2994342" cy="2869809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pic>
        <p:nvPicPr>
          <p:cNvPr id="15" name="Grafikk 14">
            <a:extLst>
              <a:ext uri="{FF2B5EF4-FFF2-40B4-BE49-F238E27FC236}">
                <a16:creationId xmlns:a16="http://schemas.microsoft.com/office/drawing/2014/main" id="{979EDBEE-8CA4-AE5A-B2F9-1971FE1DAA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0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 med tekst tode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20">
            <a:extLst>
              <a:ext uri="{FF2B5EF4-FFF2-40B4-BE49-F238E27FC236}">
                <a16:creationId xmlns:a16="http://schemas.microsoft.com/office/drawing/2014/main" id="{DA9ECB42-5D8F-8C4E-8912-B8224BA7E0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-21246"/>
            <a:ext cx="6097025" cy="6907215"/>
          </a:xfrm>
          <a:custGeom>
            <a:avLst/>
            <a:gdLst>
              <a:gd name="connsiteX0" fmla="*/ 0 w 3294062"/>
              <a:gd name="connsiteY0" fmla="*/ 0 h 2868613"/>
              <a:gd name="connsiteX1" fmla="*/ 3294062 w 3294062"/>
              <a:gd name="connsiteY1" fmla="*/ 0 h 2868613"/>
              <a:gd name="connsiteX2" fmla="*/ 3294062 w 3294062"/>
              <a:gd name="connsiteY2" fmla="*/ 2868613 h 2868613"/>
              <a:gd name="connsiteX3" fmla="*/ 0 w 3294062"/>
              <a:gd name="connsiteY3" fmla="*/ 2868613 h 2868613"/>
              <a:gd name="connsiteX4" fmla="*/ 0 w 3294062"/>
              <a:gd name="connsiteY4" fmla="*/ 0 h 2868613"/>
              <a:gd name="connsiteX0" fmla="*/ 0 w 5297674"/>
              <a:gd name="connsiteY0" fmla="*/ 4482 h 2868613"/>
              <a:gd name="connsiteX1" fmla="*/ 5297674 w 5297674"/>
              <a:gd name="connsiteY1" fmla="*/ 0 h 2868613"/>
              <a:gd name="connsiteX2" fmla="*/ 5297674 w 5297674"/>
              <a:gd name="connsiteY2" fmla="*/ 2868613 h 2868613"/>
              <a:gd name="connsiteX3" fmla="*/ 2003612 w 5297674"/>
              <a:gd name="connsiteY3" fmla="*/ 2868613 h 2868613"/>
              <a:gd name="connsiteX4" fmla="*/ 0 w 5297674"/>
              <a:gd name="connsiteY4" fmla="*/ 4482 h 2868613"/>
              <a:gd name="connsiteX0" fmla="*/ 0 w 5297674"/>
              <a:gd name="connsiteY0" fmla="*/ 4482 h 6916178"/>
              <a:gd name="connsiteX1" fmla="*/ 5297674 w 5297674"/>
              <a:gd name="connsiteY1" fmla="*/ 0 h 6916178"/>
              <a:gd name="connsiteX2" fmla="*/ 5297674 w 5297674"/>
              <a:gd name="connsiteY2" fmla="*/ 2868613 h 6916178"/>
              <a:gd name="connsiteX3" fmla="*/ 2864224 w 5297674"/>
              <a:gd name="connsiteY3" fmla="*/ 6916178 h 6916178"/>
              <a:gd name="connsiteX4" fmla="*/ 0 w 5297674"/>
              <a:gd name="connsiteY4" fmla="*/ 4482 h 6916178"/>
              <a:gd name="connsiteX0" fmla="*/ 0 w 7462650"/>
              <a:gd name="connsiteY0" fmla="*/ 4482 h 6916178"/>
              <a:gd name="connsiteX1" fmla="*/ 5297674 w 7462650"/>
              <a:gd name="connsiteY1" fmla="*/ 0 h 6916178"/>
              <a:gd name="connsiteX2" fmla="*/ 7462650 w 7462650"/>
              <a:gd name="connsiteY2" fmla="*/ 6907213 h 6916178"/>
              <a:gd name="connsiteX3" fmla="*/ 2864224 w 7462650"/>
              <a:gd name="connsiteY3" fmla="*/ 6916178 h 6916178"/>
              <a:gd name="connsiteX4" fmla="*/ 0 w 7462650"/>
              <a:gd name="connsiteY4" fmla="*/ 4482 h 6916178"/>
              <a:gd name="connsiteX0" fmla="*/ 0 w 7507474"/>
              <a:gd name="connsiteY0" fmla="*/ 0 h 6911696"/>
              <a:gd name="connsiteX1" fmla="*/ 7507474 w 7507474"/>
              <a:gd name="connsiteY1" fmla="*/ 0 h 6911696"/>
              <a:gd name="connsiteX2" fmla="*/ 7462650 w 7507474"/>
              <a:gd name="connsiteY2" fmla="*/ 6902731 h 6911696"/>
              <a:gd name="connsiteX3" fmla="*/ 2864224 w 7507474"/>
              <a:gd name="connsiteY3" fmla="*/ 6911696 h 6911696"/>
              <a:gd name="connsiteX4" fmla="*/ 0 w 7507474"/>
              <a:gd name="connsiteY4" fmla="*/ 0 h 6911696"/>
              <a:gd name="connsiteX0" fmla="*/ 0 w 7516438"/>
              <a:gd name="connsiteY0" fmla="*/ 0 h 6920661"/>
              <a:gd name="connsiteX1" fmla="*/ 7507474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0 h 6920661"/>
              <a:gd name="connsiteX1" fmla="*/ 6014850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4482 h 6925143"/>
              <a:gd name="connsiteX1" fmla="*/ 5597991 w 7516438"/>
              <a:gd name="connsiteY1" fmla="*/ 0 h 6925143"/>
              <a:gd name="connsiteX2" fmla="*/ 7516438 w 7516438"/>
              <a:gd name="connsiteY2" fmla="*/ 6925143 h 6925143"/>
              <a:gd name="connsiteX3" fmla="*/ 2864224 w 7516438"/>
              <a:gd name="connsiteY3" fmla="*/ 6916178 h 6925143"/>
              <a:gd name="connsiteX4" fmla="*/ 0 w 7516438"/>
              <a:gd name="connsiteY4" fmla="*/ 4482 h 6925143"/>
              <a:gd name="connsiteX0" fmla="*/ 0 w 7516438"/>
              <a:gd name="connsiteY0" fmla="*/ 17930 h 6938591"/>
              <a:gd name="connsiteX1" fmla="*/ 5719014 w 7516438"/>
              <a:gd name="connsiteY1" fmla="*/ 0 h 6938591"/>
              <a:gd name="connsiteX2" fmla="*/ 7516438 w 7516438"/>
              <a:gd name="connsiteY2" fmla="*/ 6938591 h 6938591"/>
              <a:gd name="connsiteX3" fmla="*/ 2864224 w 7516438"/>
              <a:gd name="connsiteY3" fmla="*/ 6929626 h 6938591"/>
              <a:gd name="connsiteX4" fmla="*/ 0 w 7516438"/>
              <a:gd name="connsiteY4" fmla="*/ 17930 h 6938591"/>
              <a:gd name="connsiteX0" fmla="*/ 0 w 7516438"/>
              <a:gd name="connsiteY0" fmla="*/ 4483 h 6925144"/>
              <a:gd name="connsiteX1" fmla="*/ 5719014 w 7516438"/>
              <a:gd name="connsiteY1" fmla="*/ 0 h 6925144"/>
              <a:gd name="connsiteX2" fmla="*/ 7516438 w 7516438"/>
              <a:gd name="connsiteY2" fmla="*/ 6925144 h 6925144"/>
              <a:gd name="connsiteX3" fmla="*/ 2864224 w 7516438"/>
              <a:gd name="connsiteY3" fmla="*/ 6916179 h 6925144"/>
              <a:gd name="connsiteX4" fmla="*/ 0 w 7516438"/>
              <a:gd name="connsiteY4" fmla="*/ 4483 h 6925144"/>
              <a:gd name="connsiteX0" fmla="*/ 0 w 7516438"/>
              <a:gd name="connsiteY0" fmla="*/ 0 h 6920661"/>
              <a:gd name="connsiteX1" fmla="*/ 5719014 w 7516438"/>
              <a:gd name="connsiteY1" fmla="*/ 13446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1 h 6920662"/>
              <a:gd name="connsiteX1" fmla="*/ 5719014 w 7516438"/>
              <a:gd name="connsiteY1" fmla="*/ 0 h 6920662"/>
              <a:gd name="connsiteX2" fmla="*/ 7516438 w 7516438"/>
              <a:gd name="connsiteY2" fmla="*/ 6920662 h 6920662"/>
              <a:gd name="connsiteX3" fmla="*/ 2864224 w 7516438"/>
              <a:gd name="connsiteY3" fmla="*/ 6911697 h 6920662"/>
              <a:gd name="connsiteX4" fmla="*/ 0 w 7516438"/>
              <a:gd name="connsiteY4" fmla="*/ 1 h 6920662"/>
              <a:gd name="connsiteX0" fmla="*/ 0 w 5719014"/>
              <a:gd name="connsiteY0" fmla="*/ 1 h 6925145"/>
              <a:gd name="connsiteX1" fmla="*/ 5719014 w 5719014"/>
              <a:gd name="connsiteY1" fmla="*/ 0 h 6925145"/>
              <a:gd name="connsiteX2" fmla="*/ 5369391 w 5719014"/>
              <a:gd name="connsiteY2" fmla="*/ 6925145 h 6925145"/>
              <a:gd name="connsiteX3" fmla="*/ 2864224 w 5719014"/>
              <a:gd name="connsiteY3" fmla="*/ 6911697 h 6925145"/>
              <a:gd name="connsiteX4" fmla="*/ 0 w 5719014"/>
              <a:gd name="connsiteY4" fmla="*/ 1 h 6925145"/>
              <a:gd name="connsiteX0" fmla="*/ 0 w 5741426"/>
              <a:gd name="connsiteY0" fmla="*/ 1 h 6911697"/>
              <a:gd name="connsiteX1" fmla="*/ 5719014 w 5741426"/>
              <a:gd name="connsiteY1" fmla="*/ 0 h 6911697"/>
              <a:gd name="connsiteX2" fmla="*/ 5741426 w 5741426"/>
              <a:gd name="connsiteY2" fmla="*/ 6893768 h 6911697"/>
              <a:gd name="connsiteX3" fmla="*/ 2864224 w 5741426"/>
              <a:gd name="connsiteY3" fmla="*/ 6911697 h 6911697"/>
              <a:gd name="connsiteX4" fmla="*/ 0 w 5741426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2733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7216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43168"/>
              <a:gd name="connsiteY0" fmla="*/ 0 h 6911696"/>
              <a:gd name="connsiteX1" fmla="*/ 5741425 w 5743168"/>
              <a:gd name="connsiteY1" fmla="*/ 4481 h 6911696"/>
              <a:gd name="connsiteX2" fmla="*/ 5736944 w 5743168"/>
              <a:gd name="connsiteY2" fmla="*/ 6907215 h 6911696"/>
              <a:gd name="connsiteX3" fmla="*/ 2864224 w 5743168"/>
              <a:gd name="connsiteY3" fmla="*/ 6911696 h 6911696"/>
              <a:gd name="connsiteX4" fmla="*/ 0 w 5743168"/>
              <a:gd name="connsiteY4" fmla="*/ 0 h 6911696"/>
              <a:gd name="connsiteX0" fmla="*/ 0 w 5744203"/>
              <a:gd name="connsiteY0" fmla="*/ 0 h 6911696"/>
              <a:gd name="connsiteX1" fmla="*/ 5741425 w 5744203"/>
              <a:gd name="connsiteY1" fmla="*/ 4481 h 6911696"/>
              <a:gd name="connsiteX2" fmla="*/ 5736944 w 5744203"/>
              <a:gd name="connsiteY2" fmla="*/ 6907215 h 6911696"/>
              <a:gd name="connsiteX3" fmla="*/ 2864224 w 5744203"/>
              <a:gd name="connsiteY3" fmla="*/ 6911696 h 6911696"/>
              <a:gd name="connsiteX4" fmla="*/ 0 w 5744203"/>
              <a:gd name="connsiteY4" fmla="*/ 0 h 6911696"/>
              <a:gd name="connsiteX0" fmla="*/ 0 w 5741425"/>
              <a:gd name="connsiteY0" fmla="*/ 0 h 6911696"/>
              <a:gd name="connsiteX1" fmla="*/ 5741425 w 5741425"/>
              <a:gd name="connsiteY1" fmla="*/ 4481 h 6911696"/>
              <a:gd name="connsiteX2" fmla="*/ 5736944 w 5741425"/>
              <a:gd name="connsiteY2" fmla="*/ 6907215 h 6911696"/>
              <a:gd name="connsiteX3" fmla="*/ 2864224 w 5741425"/>
              <a:gd name="connsiteY3" fmla="*/ 6911696 h 6911696"/>
              <a:gd name="connsiteX4" fmla="*/ 0 w 5741425"/>
              <a:gd name="connsiteY4" fmla="*/ 0 h 6911696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88928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902731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98249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4894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0 w 5741425"/>
              <a:gd name="connsiteY3" fmla="*/ 6884803 h 6907215"/>
              <a:gd name="connsiteX4" fmla="*/ 0 w 5741425"/>
              <a:gd name="connsiteY4" fmla="*/ 0 h 6907215"/>
              <a:gd name="connsiteX0" fmla="*/ 4483 w 5745908"/>
              <a:gd name="connsiteY0" fmla="*/ 0 h 6916179"/>
              <a:gd name="connsiteX1" fmla="*/ 5745908 w 5745908"/>
              <a:gd name="connsiteY1" fmla="*/ 4481 h 6916179"/>
              <a:gd name="connsiteX2" fmla="*/ 5741427 w 5745908"/>
              <a:gd name="connsiteY2" fmla="*/ 6907215 h 6916179"/>
              <a:gd name="connsiteX3" fmla="*/ 0 w 5745908"/>
              <a:gd name="connsiteY3" fmla="*/ 6916179 h 6916179"/>
              <a:gd name="connsiteX4" fmla="*/ 4483 w 5745908"/>
              <a:gd name="connsiteY4" fmla="*/ 0 h 6916179"/>
              <a:gd name="connsiteX0" fmla="*/ 432 w 5741857"/>
              <a:gd name="connsiteY0" fmla="*/ 0 h 6907215"/>
              <a:gd name="connsiteX1" fmla="*/ 5741857 w 5741857"/>
              <a:gd name="connsiteY1" fmla="*/ 4481 h 6907215"/>
              <a:gd name="connsiteX2" fmla="*/ 5737376 w 5741857"/>
              <a:gd name="connsiteY2" fmla="*/ 6907215 h 6907215"/>
              <a:gd name="connsiteX3" fmla="*/ 432 w 5741857"/>
              <a:gd name="connsiteY3" fmla="*/ 6889285 h 6907215"/>
              <a:gd name="connsiteX4" fmla="*/ 432 w 5741857"/>
              <a:gd name="connsiteY4" fmla="*/ 0 h 6907215"/>
              <a:gd name="connsiteX0" fmla="*/ 664 w 5742089"/>
              <a:gd name="connsiteY0" fmla="*/ 0 h 6907215"/>
              <a:gd name="connsiteX1" fmla="*/ 5742089 w 5742089"/>
              <a:gd name="connsiteY1" fmla="*/ 4481 h 6907215"/>
              <a:gd name="connsiteX2" fmla="*/ 5737608 w 5742089"/>
              <a:gd name="connsiteY2" fmla="*/ 6907215 h 6907215"/>
              <a:gd name="connsiteX3" fmla="*/ 664 w 5742089"/>
              <a:gd name="connsiteY3" fmla="*/ 6889285 h 6907215"/>
              <a:gd name="connsiteX4" fmla="*/ 664 w 5742089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889285 h 6907215"/>
              <a:gd name="connsiteX4" fmla="*/ 13447 w 5754872"/>
              <a:gd name="connsiteY4" fmla="*/ 0 h 6907215"/>
              <a:gd name="connsiteX0" fmla="*/ 8965 w 5750390"/>
              <a:gd name="connsiteY0" fmla="*/ 0 h 6907215"/>
              <a:gd name="connsiteX1" fmla="*/ 5750390 w 5750390"/>
              <a:gd name="connsiteY1" fmla="*/ 4481 h 6907215"/>
              <a:gd name="connsiteX2" fmla="*/ 5745909 w 5750390"/>
              <a:gd name="connsiteY2" fmla="*/ 6907215 h 6907215"/>
              <a:gd name="connsiteX3" fmla="*/ 0 w 5750390"/>
              <a:gd name="connsiteY3" fmla="*/ 6898250 h 6907215"/>
              <a:gd name="connsiteX4" fmla="*/ 8965 w 5750390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907215 h 6907215"/>
              <a:gd name="connsiteX4" fmla="*/ 13447 w 5754872"/>
              <a:gd name="connsiteY4" fmla="*/ 0 h 6907215"/>
              <a:gd name="connsiteX0" fmla="*/ 4483 w 5745908"/>
              <a:gd name="connsiteY0" fmla="*/ 0 h 6907215"/>
              <a:gd name="connsiteX1" fmla="*/ 5745908 w 5745908"/>
              <a:gd name="connsiteY1" fmla="*/ 4481 h 6907215"/>
              <a:gd name="connsiteX2" fmla="*/ 5741427 w 5745908"/>
              <a:gd name="connsiteY2" fmla="*/ 6907215 h 6907215"/>
              <a:gd name="connsiteX3" fmla="*/ 0 w 5745908"/>
              <a:gd name="connsiteY3" fmla="*/ 6907215 h 6907215"/>
              <a:gd name="connsiteX4" fmla="*/ 4483 w 5745908"/>
              <a:gd name="connsiteY4" fmla="*/ 0 h 690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908" h="6907215">
                <a:moveTo>
                  <a:pt x="4483" y="0"/>
                </a:moveTo>
                <a:lnTo>
                  <a:pt x="5745908" y="4481"/>
                </a:lnTo>
                <a:cubicBezTo>
                  <a:pt x="5743667" y="3455848"/>
                  <a:pt x="5743667" y="3455848"/>
                  <a:pt x="5741427" y="6907215"/>
                </a:cubicBezTo>
                <a:lnTo>
                  <a:pt x="0" y="6907215"/>
                </a:lnTo>
                <a:cubicBezTo>
                  <a:pt x="0" y="3462572"/>
                  <a:pt x="2989" y="2305393"/>
                  <a:pt x="44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677ABEF-13F3-804F-90F3-00499205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0363"/>
            <a:ext cx="4894262" cy="598487"/>
          </a:xfrm>
        </p:spPr>
        <p:txBody>
          <a:bodyPr anchor="ctr"/>
          <a:lstStyle>
            <a:lvl1pPr>
              <a:defRPr sz="28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C54F263-7E4E-7849-8E8B-C38C57A5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BC4A0F-9758-4149-8FB4-3887AFC91126}" type="datetime1">
              <a:rPr lang="nb-NO" noProof="0" smtClean="0"/>
              <a:t>26.08.2026</a:t>
            </a:fld>
            <a:endParaRPr lang="nb-NO" noProof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68C4F1A-834B-4141-AA8C-3C85CEAB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F5AA067-51D4-2846-A81E-9D3EF755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D625C6D0-AE4A-4B48-BBC7-6592321E3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601" y="1628774"/>
            <a:ext cx="4903788" cy="4492626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A5672E3E-023D-FF4E-B0D2-A6D6C8EF1D6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9788" y="1628774"/>
            <a:ext cx="4903788" cy="44926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51604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rød l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9EC85D-5B1B-C24A-843E-AD66941615B5}" type="datetime1">
              <a:rPr lang="nb-NO" smtClean="0"/>
              <a:pPr/>
              <a:t>26.08.2026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4" name="Tittel 1">
            <a:extLst>
              <a:ext uri="{FF2B5EF4-FFF2-40B4-BE49-F238E27FC236}">
                <a16:creationId xmlns:a16="http://schemas.microsoft.com/office/drawing/2014/main" id="{59430695-5286-9D92-7341-92E7EAE55D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5" name="Undertittel 2">
            <a:extLst>
              <a:ext uri="{FF2B5EF4-FFF2-40B4-BE49-F238E27FC236}">
                <a16:creationId xmlns:a16="http://schemas.microsoft.com/office/drawing/2014/main" id="{0B655BA2-BA1D-9F77-6464-7230729CE6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16" name="Grafikk 15">
            <a:extLst>
              <a:ext uri="{FF2B5EF4-FFF2-40B4-BE49-F238E27FC236}">
                <a16:creationId xmlns:a16="http://schemas.microsoft.com/office/drawing/2014/main" id="{8CEC2703-6B12-01EA-6CCF-02E843B2D7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9" name="Bilde 8" descr="Et bilde som inneholder tekst&#10;&#10;Automatisk generert beskrivelse">
            <a:extLst>
              <a:ext uri="{FF2B5EF4-FFF2-40B4-BE49-F238E27FC236}">
                <a16:creationId xmlns:a16="http://schemas.microsoft.com/office/drawing/2014/main" id="{84D42BAF-4757-0357-F4EB-B87EEC000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1628775"/>
            <a:ext cx="12192000" cy="2661381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4A3ABC83-7C0A-33E3-8FDB-09FECCF985BA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2" name="Friform 12">
            <a:extLst>
              <a:ext uri="{FF2B5EF4-FFF2-40B4-BE49-F238E27FC236}">
                <a16:creationId xmlns:a16="http://schemas.microsoft.com/office/drawing/2014/main" id="{2A528064-E67E-5D2F-D8F1-FC9716E0F957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52559160-DEAB-BF8C-B344-E4BC4C8ECBB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19" name="Bilde 18" descr="Et bilde som inneholder tekst&#10;&#10;Automatisk generert beskrivelse">
            <a:extLst>
              <a:ext uri="{FF2B5EF4-FFF2-40B4-BE49-F238E27FC236}">
                <a16:creationId xmlns:a16="http://schemas.microsoft.com/office/drawing/2014/main" id="{3A6A3707-DF60-2768-71A1-3DFC0FBEC8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1628775"/>
            <a:ext cx="12192000" cy="266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0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 med tekst tode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E5AFC51A-2C22-5207-4FBF-E253D1714682}"/>
              </a:ext>
            </a:extLst>
          </p:cNvPr>
          <p:cNvSpPr/>
          <p:nvPr userDrawn="1"/>
        </p:nvSpPr>
        <p:spPr>
          <a:xfrm>
            <a:off x="-408" y="-19530"/>
            <a:ext cx="6093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677ABEF-13F3-804F-90F3-00499205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600" y="360363"/>
            <a:ext cx="4894262" cy="598487"/>
          </a:xfrm>
        </p:spPr>
        <p:txBody>
          <a:bodyPr anchor="ctr"/>
          <a:lstStyle>
            <a:lvl1pPr>
              <a:defRPr sz="28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62B9CE-7934-994C-A0EC-58EF29E4B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262" y="1628775"/>
            <a:ext cx="4903788" cy="4232275"/>
          </a:xfrm>
        </p:spPr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28F84A8-6DC1-F148-A80C-D63E7098BF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51600" y="1628776"/>
            <a:ext cx="4894262" cy="4492624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noProof="0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C54F263-7E4E-7849-8E8B-C38C57A5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AE0-0EB4-D247-ABA3-0E441E6479B5}" type="datetime1">
              <a:rPr lang="nb-NO" noProof="0" smtClean="0"/>
              <a:t>26.08.2026</a:t>
            </a:fld>
            <a:endParaRPr lang="nb-NO" noProof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68C4F1A-834B-4141-AA8C-3C85CEAB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noProof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F5AA067-51D4-2846-A81E-9D3EF755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b-NO" noProof="0" smtClean="0"/>
              <a:t>‹#›</a:t>
            </a:fld>
            <a:endParaRPr lang="nb-NO" noProof="0"/>
          </a:p>
        </p:txBody>
      </p:sp>
      <p:pic>
        <p:nvPicPr>
          <p:cNvPr id="12" name="Grafikk 11">
            <a:extLst>
              <a:ext uri="{FF2B5EF4-FFF2-40B4-BE49-F238E27FC236}">
                <a16:creationId xmlns:a16="http://schemas.microsoft.com/office/drawing/2014/main" id="{47576F24-34B4-5C15-7138-A91627F2D6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5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 med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20">
            <a:extLst>
              <a:ext uri="{FF2B5EF4-FFF2-40B4-BE49-F238E27FC236}">
                <a16:creationId xmlns:a16="http://schemas.microsoft.com/office/drawing/2014/main" id="{DA9ECB42-5D8F-8C4E-8912-B8224BA7E0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-21246"/>
            <a:ext cx="6097025" cy="6907215"/>
          </a:xfrm>
          <a:custGeom>
            <a:avLst/>
            <a:gdLst>
              <a:gd name="connsiteX0" fmla="*/ 0 w 3294062"/>
              <a:gd name="connsiteY0" fmla="*/ 0 h 2868613"/>
              <a:gd name="connsiteX1" fmla="*/ 3294062 w 3294062"/>
              <a:gd name="connsiteY1" fmla="*/ 0 h 2868613"/>
              <a:gd name="connsiteX2" fmla="*/ 3294062 w 3294062"/>
              <a:gd name="connsiteY2" fmla="*/ 2868613 h 2868613"/>
              <a:gd name="connsiteX3" fmla="*/ 0 w 3294062"/>
              <a:gd name="connsiteY3" fmla="*/ 2868613 h 2868613"/>
              <a:gd name="connsiteX4" fmla="*/ 0 w 3294062"/>
              <a:gd name="connsiteY4" fmla="*/ 0 h 2868613"/>
              <a:gd name="connsiteX0" fmla="*/ 0 w 5297674"/>
              <a:gd name="connsiteY0" fmla="*/ 4482 h 2868613"/>
              <a:gd name="connsiteX1" fmla="*/ 5297674 w 5297674"/>
              <a:gd name="connsiteY1" fmla="*/ 0 h 2868613"/>
              <a:gd name="connsiteX2" fmla="*/ 5297674 w 5297674"/>
              <a:gd name="connsiteY2" fmla="*/ 2868613 h 2868613"/>
              <a:gd name="connsiteX3" fmla="*/ 2003612 w 5297674"/>
              <a:gd name="connsiteY3" fmla="*/ 2868613 h 2868613"/>
              <a:gd name="connsiteX4" fmla="*/ 0 w 5297674"/>
              <a:gd name="connsiteY4" fmla="*/ 4482 h 2868613"/>
              <a:gd name="connsiteX0" fmla="*/ 0 w 5297674"/>
              <a:gd name="connsiteY0" fmla="*/ 4482 h 6916178"/>
              <a:gd name="connsiteX1" fmla="*/ 5297674 w 5297674"/>
              <a:gd name="connsiteY1" fmla="*/ 0 h 6916178"/>
              <a:gd name="connsiteX2" fmla="*/ 5297674 w 5297674"/>
              <a:gd name="connsiteY2" fmla="*/ 2868613 h 6916178"/>
              <a:gd name="connsiteX3" fmla="*/ 2864224 w 5297674"/>
              <a:gd name="connsiteY3" fmla="*/ 6916178 h 6916178"/>
              <a:gd name="connsiteX4" fmla="*/ 0 w 5297674"/>
              <a:gd name="connsiteY4" fmla="*/ 4482 h 6916178"/>
              <a:gd name="connsiteX0" fmla="*/ 0 w 7462650"/>
              <a:gd name="connsiteY0" fmla="*/ 4482 h 6916178"/>
              <a:gd name="connsiteX1" fmla="*/ 5297674 w 7462650"/>
              <a:gd name="connsiteY1" fmla="*/ 0 h 6916178"/>
              <a:gd name="connsiteX2" fmla="*/ 7462650 w 7462650"/>
              <a:gd name="connsiteY2" fmla="*/ 6907213 h 6916178"/>
              <a:gd name="connsiteX3" fmla="*/ 2864224 w 7462650"/>
              <a:gd name="connsiteY3" fmla="*/ 6916178 h 6916178"/>
              <a:gd name="connsiteX4" fmla="*/ 0 w 7462650"/>
              <a:gd name="connsiteY4" fmla="*/ 4482 h 6916178"/>
              <a:gd name="connsiteX0" fmla="*/ 0 w 7507474"/>
              <a:gd name="connsiteY0" fmla="*/ 0 h 6911696"/>
              <a:gd name="connsiteX1" fmla="*/ 7507474 w 7507474"/>
              <a:gd name="connsiteY1" fmla="*/ 0 h 6911696"/>
              <a:gd name="connsiteX2" fmla="*/ 7462650 w 7507474"/>
              <a:gd name="connsiteY2" fmla="*/ 6902731 h 6911696"/>
              <a:gd name="connsiteX3" fmla="*/ 2864224 w 7507474"/>
              <a:gd name="connsiteY3" fmla="*/ 6911696 h 6911696"/>
              <a:gd name="connsiteX4" fmla="*/ 0 w 7507474"/>
              <a:gd name="connsiteY4" fmla="*/ 0 h 6911696"/>
              <a:gd name="connsiteX0" fmla="*/ 0 w 7516438"/>
              <a:gd name="connsiteY0" fmla="*/ 0 h 6920661"/>
              <a:gd name="connsiteX1" fmla="*/ 7507474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0 h 6920661"/>
              <a:gd name="connsiteX1" fmla="*/ 6014850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4482 h 6925143"/>
              <a:gd name="connsiteX1" fmla="*/ 5597991 w 7516438"/>
              <a:gd name="connsiteY1" fmla="*/ 0 h 6925143"/>
              <a:gd name="connsiteX2" fmla="*/ 7516438 w 7516438"/>
              <a:gd name="connsiteY2" fmla="*/ 6925143 h 6925143"/>
              <a:gd name="connsiteX3" fmla="*/ 2864224 w 7516438"/>
              <a:gd name="connsiteY3" fmla="*/ 6916178 h 6925143"/>
              <a:gd name="connsiteX4" fmla="*/ 0 w 7516438"/>
              <a:gd name="connsiteY4" fmla="*/ 4482 h 6925143"/>
              <a:gd name="connsiteX0" fmla="*/ 0 w 7516438"/>
              <a:gd name="connsiteY0" fmla="*/ 17930 h 6938591"/>
              <a:gd name="connsiteX1" fmla="*/ 5719014 w 7516438"/>
              <a:gd name="connsiteY1" fmla="*/ 0 h 6938591"/>
              <a:gd name="connsiteX2" fmla="*/ 7516438 w 7516438"/>
              <a:gd name="connsiteY2" fmla="*/ 6938591 h 6938591"/>
              <a:gd name="connsiteX3" fmla="*/ 2864224 w 7516438"/>
              <a:gd name="connsiteY3" fmla="*/ 6929626 h 6938591"/>
              <a:gd name="connsiteX4" fmla="*/ 0 w 7516438"/>
              <a:gd name="connsiteY4" fmla="*/ 17930 h 6938591"/>
              <a:gd name="connsiteX0" fmla="*/ 0 w 7516438"/>
              <a:gd name="connsiteY0" fmla="*/ 4483 h 6925144"/>
              <a:gd name="connsiteX1" fmla="*/ 5719014 w 7516438"/>
              <a:gd name="connsiteY1" fmla="*/ 0 h 6925144"/>
              <a:gd name="connsiteX2" fmla="*/ 7516438 w 7516438"/>
              <a:gd name="connsiteY2" fmla="*/ 6925144 h 6925144"/>
              <a:gd name="connsiteX3" fmla="*/ 2864224 w 7516438"/>
              <a:gd name="connsiteY3" fmla="*/ 6916179 h 6925144"/>
              <a:gd name="connsiteX4" fmla="*/ 0 w 7516438"/>
              <a:gd name="connsiteY4" fmla="*/ 4483 h 6925144"/>
              <a:gd name="connsiteX0" fmla="*/ 0 w 7516438"/>
              <a:gd name="connsiteY0" fmla="*/ 0 h 6920661"/>
              <a:gd name="connsiteX1" fmla="*/ 5719014 w 7516438"/>
              <a:gd name="connsiteY1" fmla="*/ 13446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1 h 6920662"/>
              <a:gd name="connsiteX1" fmla="*/ 5719014 w 7516438"/>
              <a:gd name="connsiteY1" fmla="*/ 0 h 6920662"/>
              <a:gd name="connsiteX2" fmla="*/ 7516438 w 7516438"/>
              <a:gd name="connsiteY2" fmla="*/ 6920662 h 6920662"/>
              <a:gd name="connsiteX3" fmla="*/ 2864224 w 7516438"/>
              <a:gd name="connsiteY3" fmla="*/ 6911697 h 6920662"/>
              <a:gd name="connsiteX4" fmla="*/ 0 w 7516438"/>
              <a:gd name="connsiteY4" fmla="*/ 1 h 6920662"/>
              <a:gd name="connsiteX0" fmla="*/ 0 w 5719014"/>
              <a:gd name="connsiteY0" fmla="*/ 1 h 6925145"/>
              <a:gd name="connsiteX1" fmla="*/ 5719014 w 5719014"/>
              <a:gd name="connsiteY1" fmla="*/ 0 h 6925145"/>
              <a:gd name="connsiteX2" fmla="*/ 5369391 w 5719014"/>
              <a:gd name="connsiteY2" fmla="*/ 6925145 h 6925145"/>
              <a:gd name="connsiteX3" fmla="*/ 2864224 w 5719014"/>
              <a:gd name="connsiteY3" fmla="*/ 6911697 h 6925145"/>
              <a:gd name="connsiteX4" fmla="*/ 0 w 5719014"/>
              <a:gd name="connsiteY4" fmla="*/ 1 h 6925145"/>
              <a:gd name="connsiteX0" fmla="*/ 0 w 5741426"/>
              <a:gd name="connsiteY0" fmla="*/ 1 h 6911697"/>
              <a:gd name="connsiteX1" fmla="*/ 5719014 w 5741426"/>
              <a:gd name="connsiteY1" fmla="*/ 0 h 6911697"/>
              <a:gd name="connsiteX2" fmla="*/ 5741426 w 5741426"/>
              <a:gd name="connsiteY2" fmla="*/ 6893768 h 6911697"/>
              <a:gd name="connsiteX3" fmla="*/ 2864224 w 5741426"/>
              <a:gd name="connsiteY3" fmla="*/ 6911697 h 6911697"/>
              <a:gd name="connsiteX4" fmla="*/ 0 w 5741426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2733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7216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43168"/>
              <a:gd name="connsiteY0" fmla="*/ 0 h 6911696"/>
              <a:gd name="connsiteX1" fmla="*/ 5741425 w 5743168"/>
              <a:gd name="connsiteY1" fmla="*/ 4481 h 6911696"/>
              <a:gd name="connsiteX2" fmla="*/ 5736944 w 5743168"/>
              <a:gd name="connsiteY2" fmla="*/ 6907215 h 6911696"/>
              <a:gd name="connsiteX3" fmla="*/ 2864224 w 5743168"/>
              <a:gd name="connsiteY3" fmla="*/ 6911696 h 6911696"/>
              <a:gd name="connsiteX4" fmla="*/ 0 w 5743168"/>
              <a:gd name="connsiteY4" fmla="*/ 0 h 6911696"/>
              <a:gd name="connsiteX0" fmla="*/ 0 w 5744203"/>
              <a:gd name="connsiteY0" fmla="*/ 0 h 6911696"/>
              <a:gd name="connsiteX1" fmla="*/ 5741425 w 5744203"/>
              <a:gd name="connsiteY1" fmla="*/ 4481 h 6911696"/>
              <a:gd name="connsiteX2" fmla="*/ 5736944 w 5744203"/>
              <a:gd name="connsiteY2" fmla="*/ 6907215 h 6911696"/>
              <a:gd name="connsiteX3" fmla="*/ 2864224 w 5744203"/>
              <a:gd name="connsiteY3" fmla="*/ 6911696 h 6911696"/>
              <a:gd name="connsiteX4" fmla="*/ 0 w 5744203"/>
              <a:gd name="connsiteY4" fmla="*/ 0 h 6911696"/>
              <a:gd name="connsiteX0" fmla="*/ 0 w 5741425"/>
              <a:gd name="connsiteY0" fmla="*/ 0 h 6911696"/>
              <a:gd name="connsiteX1" fmla="*/ 5741425 w 5741425"/>
              <a:gd name="connsiteY1" fmla="*/ 4481 h 6911696"/>
              <a:gd name="connsiteX2" fmla="*/ 5736944 w 5741425"/>
              <a:gd name="connsiteY2" fmla="*/ 6907215 h 6911696"/>
              <a:gd name="connsiteX3" fmla="*/ 2864224 w 5741425"/>
              <a:gd name="connsiteY3" fmla="*/ 6911696 h 6911696"/>
              <a:gd name="connsiteX4" fmla="*/ 0 w 5741425"/>
              <a:gd name="connsiteY4" fmla="*/ 0 h 6911696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88928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902731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98249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4894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0 w 5741425"/>
              <a:gd name="connsiteY3" fmla="*/ 6884803 h 6907215"/>
              <a:gd name="connsiteX4" fmla="*/ 0 w 5741425"/>
              <a:gd name="connsiteY4" fmla="*/ 0 h 6907215"/>
              <a:gd name="connsiteX0" fmla="*/ 4483 w 5745908"/>
              <a:gd name="connsiteY0" fmla="*/ 0 h 6916179"/>
              <a:gd name="connsiteX1" fmla="*/ 5745908 w 5745908"/>
              <a:gd name="connsiteY1" fmla="*/ 4481 h 6916179"/>
              <a:gd name="connsiteX2" fmla="*/ 5741427 w 5745908"/>
              <a:gd name="connsiteY2" fmla="*/ 6907215 h 6916179"/>
              <a:gd name="connsiteX3" fmla="*/ 0 w 5745908"/>
              <a:gd name="connsiteY3" fmla="*/ 6916179 h 6916179"/>
              <a:gd name="connsiteX4" fmla="*/ 4483 w 5745908"/>
              <a:gd name="connsiteY4" fmla="*/ 0 h 6916179"/>
              <a:gd name="connsiteX0" fmla="*/ 432 w 5741857"/>
              <a:gd name="connsiteY0" fmla="*/ 0 h 6907215"/>
              <a:gd name="connsiteX1" fmla="*/ 5741857 w 5741857"/>
              <a:gd name="connsiteY1" fmla="*/ 4481 h 6907215"/>
              <a:gd name="connsiteX2" fmla="*/ 5737376 w 5741857"/>
              <a:gd name="connsiteY2" fmla="*/ 6907215 h 6907215"/>
              <a:gd name="connsiteX3" fmla="*/ 432 w 5741857"/>
              <a:gd name="connsiteY3" fmla="*/ 6889285 h 6907215"/>
              <a:gd name="connsiteX4" fmla="*/ 432 w 5741857"/>
              <a:gd name="connsiteY4" fmla="*/ 0 h 6907215"/>
              <a:gd name="connsiteX0" fmla="*/ 664 w 5742089"/>
              <a:gd name="connsiteY0" fmla="*/ 0 h 6907215"/>
              <a:gd name="connsiteX1" fmla="*/ 5742089 w 5742089"/>
              <a:gd name="connsiteY1" fmla="*/ 4481 h 6907215"/>
              <a:gd name="connsiteX2" fmla="*/ 5737608 w 5742089"/>
              <a:gd name="connsiteY2" fmla="*/ 6907215 h 6907215"/>
              <a:gd name="connsiteX3" fmla="*/ 664 w 5742089"/>
              <a:gd name="connsiteY3" fmla="*/ 6889285 h 6907215"/>
              <a:gd name="connsiteX4" fmla="*/ 664 w 5742089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889285 h 6907215"/>
              <a:gd name="connsiteX4" fmla="*/ 13447 w 5754872"/>
              <a:gd name="connsiteY4" fmla="*/ 0 h 6907215"/>
              <a:gd name="connsiteX0" fmla="*/ 8965 w 5750390"/>
              <a:gd name="connsiteY0" fmla="*/ 0 h 6907215"/>
              <a:gd name="connsiteX1" fmla="*/ 5750390 w 5750390"/>
              <a:gd name="connsiteY1" fmla="*/ 4481 h 6907215"/>
              <a:gd name="connsiteX2" fmla="*/ 5745909 w 5750390"/>
              <a:gd name="connsiteY2" fmla="*/ 6907215 h 6907215"/>
              <a:gd name="connsiteX3" fmla="*/ 0 w 5750390"/>
              <a:gd name="connsiteY3" fmla="*/ 6898250 h 6907215"/>
              <a:gd name="connsiteX4" fmla="*/ 8965 w 5750390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907215 h 6907215"/>
              <a:gd name="connsiteX4" fmla="*/ 13447 w 5754872"/>
              <a:gd name="connsiteY4" fmla="*/ 0 h 6907215"/>
              <a:gd name="connsiteX0" fmla="*/ 4483 w 5745908"/>
              <a:gd name="connsiteY0" fmla="*/ 0 h 6907215"/>
              <a:gd name="connsiteX1" fmla="*/ 5745908 w 5745908"/>
              <a:gd name="connsiteY1" fmla="*/ 4481 h 6907215"/>
              <a:gd name="connsiteX2" fmla="*/ 5741427 w 5745908"/>
              <a:gd name="connsiteY2" fmla="*/ 6907215 h 6907215"/>
              <a:gd name="connsiteX3" fmla="*/ 0 w 5745908"/>
              <a:gd name="connsiteY3" fmla="*/ 6907215 h 6907215"/>
              <a:gd name="connsiteX4" fmla="*/ 4483 w 5745908"/>
              <a:gd name="connsiteY4" fmla="*/ 0 h 690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908" h="6907215">
                <a:moveTo>
                  <a:pt x="4483" y="0"/>
                </a:moveTo>
                <a:lnTo>
                  <a:pt x="5745908" y="4481"/>
                </a:lnTo>
                <a:cubicBezTo>
                  <a:pt x="5743667" y="3455848"/>
                  <a:pt x="5743667" y="3455848"/>
                  <a:pt x="5741427" y="6907215"/>
                </a:cubicBezTo>
                <a:lnTo>
                  <a:pt x="0" y="6907215"/>
                </a:lnTo>
                <a:cubicBezTo>
                  <a:pt x="0" y="3462572"/>
                  <a:pt x="2989" y="2305393"/>
                  <a:pt x="4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677ABEF-13F3-804F-90F3-00499205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0363"/>
            <a:ext cx="4894262" cy="598487"/>
          </a:xfrm>
        </p:spPr>
        <p:txBody>
          <a:bodyPr anchor="ctr"/>
          <a:lstStyle>
            <a:lvl1pPr>
              <a:defRPr sz="28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C54F263-7E4E-7849-8E8B-C38C57A5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BC4A0F-9758-4149-8FB4-3887AFC91126}" type="datetime1">
              <a:rPr lang="nb-NO" noProof="0" smtClean="0"/>
              <a:t>26.08.2026</a:t>
            </a:fld>
            <a:endParaRPr lang="nb-NO" noProof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68C4F1A-834B-4141-AA8C-3C85CEAB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F5AA067-51D4-2846-A81E-9D3EF755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A5672E3E-023D-FF4E-B0D2-A6D6C8EF1D6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9788" y="1628774"/>
            <a:ext cx="4903788" cy="44926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16683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 med tekst og bilde 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20">
            <a:extLst>
              <a:ext uri="{FF2B5EF4-FFF2-40B4-BE49-F238E27FC236}">
                <a16:creationId xmlns:a16="http://schemas.microsoft.com/office/drawing/2014/main" id="{DA9ECB42-5D8F-8C4E-8912-B8224BA7E0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21246"/>
            <a:ext cx="6097025" cy="6142645"/>
          </a:xfrm>
          <a:custGeom>
            <a:avLst/>
            <a:gdLst>
              <a:gd name="connsiteX0" fmla="*/ 0 w 3294062"/>
              <a:gd name="connsiteY0" fmla="*/ 0 h 2868613"/>
              <a:gd name="connsiteX1" fmla="*/ 3294062 w 3294062"/>
              <a:gd name="connsiteY1" fmla="*/ 0 h 2868613"/>
              <a:gd name="connsiteX2" fmla="*/ 3294062 w 3294062"/>
              <a:gd name="connsiteY2" fmla="*/ 2868613 h 2868613"/>
              <a:gd name="connsiteX3" fmla="*/ 0 w 3294062"/>
              <a:gd name="connsiteY3" fmla="*/ 2868613 h 2868613"/>
              <a:gd name="connsiteX4" fmla="*/ 0 w 3294062"/>
              <a:gd name="connsiteY4" fmla="*/ 0 h 2868613"/>
              <a:gd name="connsiteX0" fmla="*/ 0 w 5297674"/>
              <a:gd name="connsiteY0" fmla="*/ 4482 h 2868613"/>
              <a:gd name="connsiteX1" fmla="*/ 5297674 w 5297674"/>
              <a:gd name="connsiteY1" fmla="*/ 0 h 2868613"/>
              <a:gd name="connsiteX2" fmla="*/ 5297674 w 5297674"/>
              <a:gd name="connsiteY2" fmla="*/ 2868613 h 2868613"/>
              <a:gd name="connsiteX3" fmla="*/ 2003612 w 5297674"/>
              <a:gd name="connsiteY3" fmla="*/ 2868613 h 2868613"/>
              <a:gd name="connsiteX4" fmla="*/ 0 w 5297674"/>
              <a:gd name="connsiteY4" fmla="*/ 4482 h 2868613"/>
              <a:gd name="connsiteX0" fmla="*/ 0 w 5297674"/>
              <a:gd name="connsiteY0" fmla="*/ 4482 h 6916178"/>
              <a:gd name="connsiteX1" fmla="*/ 5297674 w 5297674"/>
              <a:gd name="connsiteY1" fmla="*/ 0 h 6916178"/>
              <a:gd name="connsiteX2" fmla="*/ 5297674 w 5297674"/>
              <a:gd name="connsiteY2" fmla="*/ 2868613 h 6916178"/>
              <a:gd name="connsiteX3" fmla="*/ 2864224 w 5297674"/>
              <a:gd name="connsiteY3" fmla="*/ 6916178 h 6916178"/>
              <a:gd name="connsiteX4" fmla="*/ 0 w 5297674"/>
              <a:gd name="connsiteY4" fmla="*/ 4482 h 6916178"/>
              <a:gd name="connsiteX0" fmla="*/ 0 w 7462650"/>
              <a:gd name="connsiteY0" fmla="*/ 4482 h 6916178"/>
              <a:gd name="connsiteX1" fmla="*/ 5297674 w 7462650"/>
              <a:gd name="connsiteY1" fmla="*/ 0 h 6916178"/>
              <a:gd name="connsiteX2" fmla="*/ 7462650 w 7462650"/>
              <a:gd name="connsiteY2" fmla="*/ 6907213 h 6916178"/>
              <a:gd name="connsiteX3" fmla="*/ 2864224 w 7462650"/>
              <a:gd name="connsiteY3" fmla="*/ 6916178 h 6916178"/>
              <a:gd name="connsiteX4" fmla="*/ 0 w 7462650"/>
              <a:gd name="connsiteY4" fmla="*/ 4482 h 6916178"/>
              <a:gd name="connsiteX0" fmla="*/ 0 w 7507474"/>
              <a:gd name="connsiteY0" fmla="*/ 0 h 6911696"/>
              <a:gd name="connsiteX1" fmla="*/ 7507474 w 7507474"/>
              <a:gd name="connsiteY1" fmla="*/ 0 h 6911696"/>
              <a:gd name="connsiteX2" fmla="*/ 7462650 w 7507474"/>
              <a:gd name="connsiteY2" fmla="*/ 6902731 h 6911696"/>
              <a:gd name="connsiteX3" fmla="*/ 2864224 w 7507474"/>
              <a:gd name="connsiteY3" fmla="*/ 6911696 h 6911696"/>
              <a:gd name="connsiteX4" fmla="*/ 0 w 7507474"/>
              <a:gd name="connsiteY4" fmla="*/ 0 h 6911696"/>
              <a:gd name="connsiteX0" fmla="*/ 0 w 7516438"/>
              <a:gd name="connsiteY0" fmla="*/ 0 h 6920661"/>
              <a:gd name="connsiteX1" fmla="*/ 7507474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0 h 6920661"/>
              <a:gd name="connsiteX1" fmla="*/ 6014850 w 7516438"/>
              <a:gd name="connsiteY1" fmla="*/ 0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4482 h 6925143"/>
              <a:gd name="connsiteX1" fmla="*/ 5597991 w 7516438"/>
              <a:gd name="connsiteY1" fmla="*/ 0 h 6925143"/>
              <a:gd name="connsiteX2" fmla="*/ 7516438 w 7516438"/>
              <a:gd name="connsiteY2" fmla="*/ 6925143 h 6925143"/>
              <a:gd name="connsiteX3" fmla="*/ 2864224 w 7516438"/>
              <a:gd name="connsiteY3" fmla="*/ 6916178 h 6925143"/>
              <a:gd name="connsiteX4" fmla="*/ 0 w 7516438"/>
              <a:gd name="connsiteY4" fmla="*/ 4482 h 6925143"/>
              <a:gd name="connsiteX0" fmla="*/ 0 w 7516438"/>
              <a:gd name="connsiteY0" fmla="*/ 17930 h 6938591"/>
              <a:gd name="connsiteX1" fmla="*/ 5719014 w 7516438"/>
              <a:gd name="connsiteY1" fmla="*/ 0 h 6938591"/>
              <a:gd name="connsiteX2" fmla="*/ 7516438 w 7516438"/>
              <a:gd name="connsiteY2" fmla="*/ 6938591 h 6938591"/>
              <a:gd name="connsiteX3" fmla="*/ 2864224 w 7516438"/>
              <a:gd name="connsiteY3" fmla="*/ 6929626 h 6938591"/>
              <a:gd name="connsiteX4" fmla="*/ 0 w 7516438"/>
              <a:gd name="connsiteY4" fmla="*/ 17930 h 6938591"/>
              <a:gd name="connsiteX0" fmla="*/ 0 w 7516438"/>
              <a:gd name="connsiteY0" fmla="*/ 4483 h 6925144"/>
              <a:gd name="connsiteX1" fmla="*/ 5719014 w 7516438"/>
              <a:gd name="connsiteY1" fmla="*/ 0 h 6925144"/>
              <a:gd name="connsiteX2" fmla="*/ 7516438 w 7516438"/>
              <a:gd name="connsiteY2" fmla="*/ 6925144 h 6925144"/>
              <a:gd name="connsiteX3" fmla="*/ 2864224 w 7516438"/>
              <a:gd name="connsiteY3" fmla="*/ 6916179 h 6925144"/>
              <a:gd name="connsiteX4" fmla="*/ 0 w 7516438"/>
              <a:gd name="connsiteY4" fmla="*/ 4483 h 6925144"/>
              <a:gd name="connsiteX0" fmla="*/ 0 w 7516438"/>
              <a:gd name="connsiteY0" fmla="*/ 0 h 6920661"/>
              <a:gd name="connsiteX1" fmla="*/ 5719014 w 7516438"/>
              <a:gd name="connsiteY1" fmla="*/ 13446 h 6920661"/>
              <a:gd name="connsiteX2" fmla="*/ 7516438 w 7516438"/>
              <a:gd name="connsiteY2" fmla="*/ 6920661 h 6920661"/>
              <a:gd name="connsiteX3" fmla="*/ 2864224 w 7516438"/>
              <a:gd name="connsiteY3" fmla="*/ 6911696 h 6920661"/>
              <a:gd name="connsiteX4" fmla="*/ 0 w 7516438"/>
              <a:gd name="connsiteY4" fmla="*/ 0 h 6920661"/>
              <a:gd name="connsiteX0" fmla="*/ 0 w 7516438"/>
              <a:gd name="connsiteY0" fmla="*/ 1 h 6920662"/>
              <a:gd name="connsiteX1" fmla="*/ 5719014 w 7516438"/>
              <a:gd name="connsiteY1" fmla="*/ 0 h 6920662"/>
              <a:gd name="connsiteX2" fmla="*/ 7516438 w 7516438"/>
              <a:gd name="connsiteY2" fmla="*/ 6920662 h 6920662"/>
              <a:gd name="connsiteX3" fmla="*/ 2864224 w 7516438"/>
              <a:gd name="connsiteY3" fmla="*/ 6911697 h 6920662"/>
              <a:gd name="connsiteX4" fmla="*/ 0 w 7516438"/>
              <a:gd name="connsiteY4" fmla="*/ 1 h 6920662"/>
              <a:gd name="connsiteX0" fmla="*/ 0 w 5719014"/>
              <a:gd name="connsiteY0" fmla="*/ 1 h 6925145"/>
              <a:gd name="connsiteX1" fmla="*/ 5719014 w 5719014"/>
              <a:gd name="connsiteY1" fmla="*/ 0 h 6925145"/>
              <a:gd name="connsiteX2" fmla="*/ 5369391 w 5719014"/>
              <a:gd name="connsiteY2" fmla="*/ 6925145 h 6925145"/>
              <a:gd name="connsiteX3" fmla="*/ 2864224 w 5719014"/>
              <a:gd name="connsiteY3" fmla="*/ 6911697 h 6925145"/>
              <a:gd name="connsiteX4" fmla="*/ 0 w 5719014"/>
              <a:gd name="connsiteY4" fmla="*/ 1 h 6925145"/>
              <a:gd name="connsiteX0" fmla="*/ 0 w 5741426"/>
              <a:gd name="connsiteY0" fmla="*/ 1 h 6911697"/>
              <a:gd name="connsiteX1" fmla="*/ 5719014 w 5741426"/>
              <a:gd name="connsiteY1" fmla="*/ 0 h 6911697"/>
              <a:gd name="connsiteX2" fmla="*/ 5741426 w 5741426"/>
              <a:gd name="connsiteY2" fmla="*/ 6893768 h 6911697"/>
              <a:gd name="connsiteX3" fmla="*/ 2864224 w 5741426"/>
              <a:gd name="connsiteY3" fmla="*/ 6911697 h 6911697"/>
              <a:gd name="connsiteX4" fmla="*/ 0 w 5741426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2733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36944"/>
              <a:gd name="connsiteY0" fmla="*/ 1 h 6911697"/>
              <a:gd name="connsiteX1" fmla="*/ 5719014 w 5736944"/>
              <a:gd name="connsiteY1" fmla="*/ 0 h 6911697"/>
              <a:gd name="connsiteX2" fmla="*/ 5736944 w 5736944"/>
              <a:gd name="connsiteY2" fmla="*/ 6907216 h 6911697"/>
              <a:gd name="connsiteX3" fmla="*/ 2864224 w 5736944"/>
              <a:gd name="connsiteY3" fmla="*/ 6911697 h 6911697"/>
              <a:gd name="connsiteX4" fmla="*/ 0 w 5736944"/>
              <a:gd name="connsiteY4" fmla="*/ 1 h 6911697"/>
              <a:gd name="connsiteX0" fmla="*/ 0 w 5743168"/>
              <a:gd name="connsiteY0" fmla="*/ 0 h 6911696"/>
              <a:gd name="connsiteX1" fmla="*/ 5741425 w 5743168"/>
              <a:gd name="connsiteY1" fmla="*/ 4481 h 6911696"/>
              <a:gd name="connsiteX2" fmla="*/ 5736944 w 5743168"/>
              <a:gd name="connsiteY2" fmla="*/ 6907215 h 6911696"/>
              <a:gd name="connsiteX3" fmla="*/ 2864224 w 5743168"/>
              <a:gd name="connsiteY3" fmla="*/ 6911696 h 6911696"/>
              <a:gd name="connsiteX4" fmla="*/ 0 w 5743168"/>
              <a:gd name="connsiteY4" fmla="*/ 0 h 6911696"/>
              <a:gd name="connsiteX0" fmla="*/ 0 w 5744203"/>
              <a:gd name="connsiteY0" fmla="*/ 0 h 6911696"/>
              <a:gd name="connsiteX1" fmla="*/ 5741425 w 5744203"/>
              <a:gd name="connsiteY1" fmla="*/ 4481 h 6911696"/>
              <a:gd name="connsiteX2" fmla="*/ 5736944 w 5744203"/>
              <a:gd name="connsiteY2" fmla="*/ 6907215 h 6911696"/>
              <a:gd name="connsiteX3" fmla="*/ 2864224 w 5744203"/>
              <a:gd name="connsiteY3" fmla="*/ 6911696 h 6911696"/>
              <a:gd name="connsiteX4" fmla="*/ 0 w 5744203"/>
              <a:gd name="connsiteY4" fmla="*/ 0 h 6911696"/>
              <a:gd name="connsiteX0" fmla="*/ 0 w 5741425"/>
              <a:gd name="connsiteY0" fmla="*/ 0 h 6911696"/>
              <a:gd name="connsiteX1" fmla="*/ 5741425 w 5741425"/>
              <a:gd name="connsiteY1" fmla="*/ 4481 h 6911696"/>
              <a:gd name="connsiteX2" fmla="*/ 5736944 w 5741425"/>
              <a:gd name="connsiteY2" fmla="*/ 6907215 h 6911696"/>
              <a:gd name="connsiteX3" fmla="*/ 2864224 w 5741425"/>
              <a:gd name="connsiteY3" fmla="*/ 6911696 h 6911696"/>
              <a:gd name="connsiteX4" fmla="*/ 0 w 5741425"/>
              <a:gd name="connsiteY4" fmla="*/ 0 h 6911696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88928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1 w 5741425"/>
              <a:gd name="connsiteY3" fmla="*/ 6902731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98249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4483 w 5741425"/>
              <a:gd name="connsiteY3" fmla="*/ 6848944 h 6907215"/>
              <a:gd name="connsiteX4" fmla="*/ 0 w 5741425"/>
              <a:gd name="connsiteY4" fmla="*/ 0 h 6907215"/>
              <a:gd name="connsiteX0" fmla="*/ 0 w 5741425"/>
              <a:gd name="connsiteY0" fmla="*/ 0 h 6907215"/>
              <a:gd name="connsiteX1" fmla="*/ 5741425 w 5741425"/>
              <a:gd name="connsiteY1" fmla="*/ 4481 h 6907215"/>
              <a:gd name="connsiteX2" fmla="*/ 5736944 w 5741425"/>
              <a:gd name="connsiteY2" fmla="*/ 6907215 h 6907215"/>
              <a:gd name="connsiteX3" fmla="*/ 0 w 5741425"/>
              <a:gd name="connsiteY3" fmla="*/ 6884803 h 6907215"/>
              <a:gd name="connsiteX4" fmla="*/ 0 w 5741425"/>
              <a:gd name="connsiteY4" fmla="*/ 0 h 6907215"/>
              <a:gd name="connsiteX0" fmla="*/ 4483 w 5745908"/>
              <a:gd name="connsiteY0" fmla="*/ 0 h 6916179"/>
              <a:gd name="connsiteX1" fmla="*/ 5745908 w 5745908"/>
              <a:gd name="connsiteY1" fmla="*/ 4481 h 6916179"/>
              <a:gd name="connsiteX2" fmla="*/ 5741427 w 5745908"/>
              <a:gd name="connsiteY2" fmla="*/ 6907215 h 6916179"/>
              <a:gd name="connsiteX3" fmla="*/ 0 w 5745908"/>
              <a:gd name="connsiteY3" fmla="*/ 6916179 h 6916179"/>
              <a:gd name="connsiteX4" fmla="*/ 4483 w 5745908"/>
              <a:gd name="connsiteY4" fmla="*/ 0 h 6916179"/>
              <a:gd name="connsiteX0" fmla="*/ 432 w 5741857"/>
              <a:gd name="connsiteY0" fmla="*/ 0 h 6907215"/>
              <a:gd name="connsiteX1" fmla="*/ 5741857 w 5741857"/>
              <a:gd name="connsiteY1" fmla="*/ 4481 h 6907215"/>
              <a:gd name="connsiteX2" fmla="*/ 5737376 w 5741857"/>
              <a:gd name="connsiteY2" fmla="*/ 6907215 h 6907215"/>
              <a:gd name="connsiteX3" fmla="*/ 432 w 5741857"/>
              <a:gd name="connsiteY3" fmla="*/ 6889285 h 6907215"/>
              <a:gd name="connsiteX4" fmla="*/ 432 w 5741857"/>
              <a:gd name="connsiteY4" fmla="*/ 0 h 6907215"/>
              <a:gd name="connsiteX0" fmla="*/ 664 w 5742089"/>
              <a:gd name="connsiteY0" fmla="*/ 0 h 6907215"/>
              <a:gd name="connsiteX1" fmla="*/ 5742089 w 5742089"/>
              <a:gd name="connsiteY1" fmla="*/ 4481 h 6907215"/>
              <a:gd name="connsiteX2" fmla="*/ 5737608 w 5742089"/>
              <a:gd name="connsiteY2" fmla="*/ 6907215 h 6907215"/>
              <a:gd name="connsiteX3" fmla="*/ 664 w 5742089"/>
              <a:gd name="connsiteY3" fmla="*/ 6889285 h 6907215"/>
              <a:gd name="connsiteX4" fmla="*/ 664 w 5742089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889285 h 6907215"/>
              <a:gd name="connsiteX4" fmla="*/ 13447 w 5754872"/>
              <a:gd name="connsiteY4" fmla="*/ 0 h 6907215"/>
              <a:gd name="connsiteX0" fmla="*/ 8965 w 5750390"/>
              <a:gd name="connsiteY0" fmla="*/ 0 h 6907215"/>
              <a:gd name="connsiteX1" fmla="*/ 5750390 w 5750390"/>
              <a:gd name="connsiteY1" fmla="*/ 4481 h 6907215"/>
              <a:gd name="connsiteX2" fmla="*/ 5745909 w 5750390"/>
              <a:gd name="connsiteY2" fmla="*/ 6907215 h 6907215"/>
              <a:gd name="connsiteX3" fmla="*/ 0 w 5750390"/>
              <a:gd name="connsiteY3" fmla="*/ 6898250 h 6907215"/>
              <a:gd name="connsiteX4" fmla="*/ 8965 w 5750390"/>
              <a:gd name="connsiteY4" fmla="*/ 0 h 6907215"/>
              <a:gd name="connsiteX0" fmla="*/ 13447 w 5754872"/>
              <a:gd name="connsiteY0" fmla="*/ 0 h 6907215"/>
              <a:gd name="connsiteX1" fmla="*/ 5754872 w 5754872"/>
              <a:gd name="connsiteY1" fmla="*/ 4481 h 6907215"/>
              <a:gd name="connsiteX2" fmla="*/ 5750391 w 5754872"/>
              <a:gd name="connsiteY2" fmla="*/ 6907215 h 6907215"/>
              <a:gd name="connsiteX3" fmla="*/ 0 w 5754872"/>
              <a:gd name="connsiteY3" fmla="*/ 6907215 h 6907215"/>
              <a:gd name="connsiteX4" fmla="*/ 13447 w 5754872"/>
              <a:gd name="connsiteY4" fmla="*/ 0 h 6907215"/>
              <a:gd name="connsiteX0" fmla="*/ 4483 w 5745908"/>
              <a:gd name="connsiteY0" fmla="*/ 0 h 6907215"/>
              <a:gd name="connsiteX1" fmla="*/ 5745908 w 5745908"/>
              <a:gd name="connsiteY1" fmla="*/ 4481 h 6907215"/>
              <a:gd name="connsiteX2" fmla="*/ 5741427 w 5745908"/>
              <a:gd name="connsiteY2" fmla="*/ 6907215 h 6907215"/>
              <a:gd name="connsiteX3" fmla="*/ 0 w 5745908"/>
              <a:gd name="connsiteY3" fmla="*/ 6907215 h 6907215"/>
              <a:gd name="connsiteX4" fmla="*/ 4483 w 5745908"/>
              <a:gd name="connsiteY4" fmla="*/ 0 h 690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45908" h="6907215">
                <a:moveTo>
                  <a:pt x="4483" y="0"/>
                </a:moveTo>
                <a:lnTo>
                  <a:pt x="5745908" y="4481"/>
                </a:lnTo>
                <a:cubicBezTo>
                  <a:pt x="5743667" y="3455848"/>
                  <a:pt x="5743667" y="3455848"/>
                  <a:pt x="5741427" y="6907215"/>
                </a:cubicBezTo>
                <a:lnTo>
                  <a:pt x="0" y="6907215"/>
                </a:lnTo>
                <a:cubicBezTo>
                  <a:pt x="0" y="3462572"/>
                  <a:pt x="2989" y="2305393"/>
                  <a:pt x="4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nb-NO" noProof="0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677ABEF-13F3-804F-90F3-00499205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600" y="360363"/>
            <a:ext cx="4894262" cy="598487"/>
          </a:xfrm>
        </p:spPr>
        <p:txBody>
          <a:bodyPr anchor="ctr"/>
          <a:lstStyle>
            <a:lvl1pPr>
              <a:defRPr sz="28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C54F263-7E4E-7849-8E8B-C38C57A5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BC4A0F-9758-4149-8FB4-3887AFC91126}" type="datetime1">
              <a:rPr lang="nb-NO" noProof="0" smtClean="0"/>
              <a:t>26.08.2026</a:t>
            </a:fld>
            <a:endParaRPr lang="nb-NO" noProof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68C4F1A-834B-4141-AA8C-3C85CEAB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noProof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F5AA067-51D4-2846-A81E-9D3EF755A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b-NO" noProof="0" smtClean="0"/>
              <a:pPr/>
              <a:t>‹#›</a:t>
            </a:fld>
            <a:endParaRPr lang="nb-NO" noProof="0"/>
          </a:p>
        </p:txBody>
      </p:sp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A5672E3E-023D-FF4E-B0D2-A6D6C8EF1D6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51600" y="1628774"/>
            <a:ext cx="4903788" cy="4492625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05195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me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3433888-AE77-654E-ACA2-260F2788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EB03-458E-5047-AAB9-3D06C5A7A29E}" type="datetime1">
              <a:rPr lang="nb-NO" smtClean="0"/>
              <a:t>26.08.2026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1CCB68C-C1E4-F04D-AD76-FB506251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6FE0A6F-1098-5C4F-BDB8-AFA993AF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779C314F-9165-DA4F-95FC-3F749C5FD0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58850"/>
            <a:ext cx="6096000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59B18B3-9613-5546-B431-D9F75F1FB3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958850"/>
            <a:ext cx="6096000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EC0CDDE4-9F73-6F77-14F4-AD32C1328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725"/>
          </a:xfrm>
        </p:spPr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88141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med 4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3433888-AE77-654E-ACA2-260F2788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8865-50CD-4042-859C-39BD8AE23A98}" type="datetime1">
              <a:rPr lang="nb-NO" smtClean="0"/>
              <a:t>26.08.2026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1CCB68C-C1E4-F04D-AD76-FB506251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6FE0A6F-1098-5C4F-BDB8-AFA993AF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779C314F-9165-DA4F-95FC-3F749C5FD0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958850"/>
            <a:ext cx="3035449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74D67375-F0F4-5249-A702-F86B213E01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35449" y="958850"/>
            <a:ext cx="3060551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59B18B3-9613-5546-B431-D9F75F1FB3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958850"/>
            <a:ext cx="3035449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9" name="Plassholder for bilde 6">
            <a:extLst>
              <a:ext uri="{FF2B5EF4-FFF2-40B4-BE49-F238E27FC236}">
                <a16:creationId xmlns:a16="http://schemas.microsoft.com/office/drawing/2014/main" id="{3459F1A3-86FA-254D-8C5A-1CF0B8C5EAB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1449" y="958850"/>
            <a:ext cx="3060551" cy="517048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496E6E12-000F-1E23-C73E-4250AADF3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725"/>
          </a:xfrm>
        </p:spPr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77219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A37F2B-91E5-D249-9E24-5B64F4FA16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Klikk for å </a:t>
            </a:r>
            <a:r>
              <a:rPr lang="nb-NO" err="1"/>
              <a:t>redigera</a:t>
            </a:r>
            <a:r>
              <a:rPr lang="nb-NO"/>
              <a:t> tittelstil</a:t>
            </a:r>
            <a:endParaRPr lang="en-GB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3433888-AE77-654E-ACA2-260F2788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CF12A-0575-9D4C-9B03-3F978DAE1FE5}" type="datetime1">
              <a:rPr lang="nb-NO" smtClean="0"/>
              <a:t>26.08.2026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1CCB68C-C1E4-F04D-AD76-FB506251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6FE0A6F-1098-5C4F-BDB8-AFA993AF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33E27D14-5041-0F42-869C-C5D66229C1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29338"/>
          </a:xfrm>
          <a:pattFill prst="pct30">
            <a:fgClr>
              <a:schemeClr val="bg2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6645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re tittel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604C207B-30EF-3243-A849-79DF847E94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3433888-AE77-654E-ACA2-260F2788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1CCB68C-C1E4-F04D-AD76-FB5062516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6FE0A6F-1098-5C4F-BDB8-AFA993AF5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4EAD4430-646F-56CC-3CCB-EA5B744B3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7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290CD843-D7BD-20B6-404D-3B788066651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2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iste side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 userDrawn="1"/>
        </p:nvSpPr>
        <p:spPr>
          <a:xfrm>
            <a:off x="0" y="-16115"/>
            <a:ext cx="12189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noProof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195A4B0-6ED1-6E45-A6F5-89D1105FD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4100" y="2298717"/>
            <a:ext cx="5587500" cy="1542483"/>
          </a:xfrm>
        </p:spPr>
        <p:txBody>
          <a:bodyPr lIns="0" tIns="0" rIns="0" bIns="0" anchor="b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E4F8DB3-AC01-0E41-93B8-042469F62D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96" y="3930232"/>
            <a:ext cx="5587500" cy="1775409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5445EC5B-A1CA-E0CA-17DD-D83414979705}"/>
              </a:ext>
            </a:extLst>
          </p:cNvPr>
          <p:cNvSpPr txBox="1"/>
          <p:nvPr userDrawn="1"/>
        </p:nvSpPr>
        <p:spPr>
          <a:xfrm>
            <a:off x="828879" y="5888017"/>
            <a:ext cx="4905171" cy="22860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4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400" b="1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www.karasjokkommune.no</a:t>
            </a:r>
            <a:endParaRPr lang="nb-NO" sz="1400" b="1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4" name="Grafikk 13">
            <a:extLst>
              <a:ext uri="{FF2B5EF4-FFF2-40B4-BE49-F238E27FC236}">
                <a16:creationId xmlns:a16="http://schemas.microsoft.com/office/drawing/2014/main" id="{C4A9F2C2-FE27-3AB4-8119-8191A926C4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199" y="696801"/>
            <a:ext cx="4051300" cy="889000"/>
          </a:xfrm>
          <a:prstGeom prst="rect">
            <a:avLst/>
          </a:prstGeom>
        </p:spPr>
      </p:pic>
      <p:sp>
        <p:nvSpPr>
          <p:cNvPr id="8" name="Plassholder for dato 1">
            <a:extLst>
              <a:ext uri="{FF2B5EF4-FFF2-40B4-BE49-F238E27FC236}">
                <a16:creationId xmlns:a16="http://schemas.microsoft.com/office/drawing/2014/main" id="{0E230F48-CE14-8A07-F2DA-6EE921C0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45700" y="6976094"/>
            <a:ext cx="1308100" cy="228600"/>
          </a:xfrm>
        </p:spPr>
        <p:txBody>
          <a:bodyPr/>
          <a:lstStyle/>
          <a:p>
            <a:fld id="{92F04B31-BA40-064F-BB17-9E9F28A8A4CD}" type="datetime1">
              <a:rPr lang="nb-NO" smtClean="0"/>
              <a:t>26.08.2026</a:t>
            </a:fld>
            <a:endParaRPr lang="en-GB"/>
          </a:p>
        </p:txBody>
      </p:sp>
      <p:sp>
        <p:nvSpPr>
          <p:cNvPr id="9" name="Plassholder for bunntekst 2">
            <a:extLst>
              <a:ext uri="{FF2B5EF4-FFF2-40B4-BE49-F238E27FC236}">
                <a16:creationId xmlns:a16="http://schemas.microsoft.com/office/drawing/2014/main" id="{0319744B-46E1-3A43-BE3E-EBA136B21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44800" y="6976094"/>
            <a:ext cx="7137400" cy="2286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lassholder for lysbildenummer 3">
            <a:extLst>
              <a:ext uri="{FF2B5EF4-FFF2-40B4-BE49-F238E27FC236}">
                <a16:creationId xmlns:a16="http://schemas.microsoft.com/office/drawing/2014/main" id="{3CF3716D-3A83-0035-B82B-B87E23959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11455244" y="6976094"/>
            <a:ext cx="504884" cy="228600"/>
          </a:xfrm>
        </p:spPr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Bilde 4" descr="Et bilde som inneholder tekst, gardin&#10;&#10;Automatisk generert beskrivelse">
            <a:extLst>
              <a:ext uri="{FF2B5EF4-FFF2-40B4-BE49-F238E27FC236}">
                <a16:creationId xmlns:a16="http://schemas.microsoft.com/office/drawing/2014/main" id="{4BF15358-2378-652A-BF9C-764A671444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4512" y="958850"/>
            <a:ext cx="5524721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4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turkis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92000">
                <a:schemeClr val="tx2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accent1"/>
              </a:solidFill>
            </a:endParaRP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1DE646-C084-A945-B3DB-B89E1933E493}" type="datetime1">
              <a:rPr lang="nb-NO" smtClean="0"/>
              <a:pPr/>
              <a:t>26.08.2026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7B108B38-B5C6-B1B7-3797-7D6D1675D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109638"/>
            <a:ext cx="10515600" cy="1002111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5" name="Undertittel 2">
            <a:extLst>
              <a:ext uri="{FF2B5EF4-FFF2-40B4-BE49-F238E27FC236}">
                <a16:creationId xmlns:a16="http://schemas.microsoft.com/office/drawing/2014/main" id="{3032D78E-D23E-2C68-BECA-AD264E7B5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10514013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16" name="Grafikk 15">
            <a:extLst>
              <a:ext uri="{FF2B5EF4-FFF2-40B4-BE49-F238E27FC236}">
                <a16:creationId xmlns:a16="http://schemas.microsoft.com/office/drawing/2014/main" id="{D495AEC4-AE3A-2EDF-BD45-2F82089E3E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3" name="Grafikk 2">
            <a:extLst>
              <a:ext uri="{FF2B5EF4-FFF2-40B4-BE49-F238E27FC236}">
                <a16:creationId xmlns:a16="http://schemas.microsoft.com/office/drawing/2014/main" id="{2CAAE402-5E03-3523-C407-9021E0CCD4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18612"/>
            <a:ext cx="12352779" cy="2707236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63658E06-F2C5-23B2-5129-33D5AF7CB31B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gradFill>
            <a:gsLst>
              <a:gs pos="92000">
                <a:schemeClr val="tx2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>
              <a:solidFill>
                <a:schemeClr val="accent1"/>
              </a:solidFill>
            </a:endParaRPr>
          </a:p>
        </p:txBody>
      </p:sp>
      <p:sp>
        <p:nvSpPr>
          <p:cNvPr id="14" name="Friform 12">
            <a:extLst>
              <a:ext uri="{FF2B5EF4-FFF2-40B4-BE49-F238E27FC236}">
                <a16:creationId xmlns:a16="http://schemas.microsoft.com/office/drawing/2014/main" id="{84625577-2E3D-BF6D-CE73-FA63F3C5E8DF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1809DC51-AF2E-B0B2-A92C-1E9C6C26C06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9788" y="580386"/>
            <a:ext cx="4051300" cy="889000"/>
          </a:xfrm>
          <a:prstGeom prst="rect">
            <a:avLst/>
          </a:prstGeom>
        </p:spPr>
      </p:pic>
      <p:pic>
        <p:nvPicPr>
          <p:cNvPr id="19" name="Grafikk 18">
            <a:extLst>
              <a:ext uri="{FF2B5EF4-FFF2-40B4-BE49-F238E27FC236}">
                <a16:creationId xmlns:a16="http://schemas.microsoft.com/office/drawing/2014/main" id="{482EACA2-04F1-B40D-D579-E1FB1DD162A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618612"/>
            <a:ext cx="12352779" cy="270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1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med bilde mø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48EB00CF-32C1-4141-B293-E3FF0A9A1A90}"/>
              </a:ext>
            </a:extLst>
          </p:cNvPr>
          <p:cNvSpPr/>
          <p:nvPr/>
        </p:nvSpPr>
        <p:spPr>
          <a:xfrm>
            <a:off x="0" y="-19530"/>
            <a:ext cx="12189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171D701D-9946-0102-6B60-5320E6749B35}"/>
              </a:ext>
            </a:extLst>
          </p:cNvPr>
          <p:cNvPicPr>
            <a:picLocks noChangeAspect="1"/>
          </p:cNvPicPr>
          <p:nvPr/>
        </p:nvPicPr>
        <p:blipFill rotWithShape="1">
          <a:blip cstate="hqprint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53088"/>
          <a:stretch/>
        </p:blipFill>
        <p:spPr>
          <a:xfrm>
            <a:off x="6689806" y="792212"/>
            <a:ext cx="5499428" cy="5266745"/>
          </a:xfrm>
          <a:prstGeom prst="rect">
            <a:avLst/>
          </a:prstGeom>
        </p:spPr>
      </p:pic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17ED48-A683-2C46-897B-8653CD6BFD81}" type="datetime1">
              <a:rPr lang="nb-NO" smtClean="0"/>
              <a:pPr/>
              <a:t>26.08.2026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D309E223-5783-ACC8-7B23-AF1F51EA54A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04142" y="-19050"/>
            <a:ext cx="6096000" cy="69786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Sett inn et bilde</a:t>
            </a:r>
          </a:p>
        </p:txBody>
      </p:sp>
      <p:sp>
        <p:nvSpPr>
          <p:cNvPr id="14" name="Tittel 1">
            <a:extLst>
              <a:ext uri="{FF2B5EF4-FFF2-40B4-BE49-F238E27FC236}">
                <a16:creationId xmlns:a16="http://schemas.microsoft.com/office/drawing/2014/main" id="{0B78F536-59E0-8FC3-4A85-30586B6CD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513014"/>
            <a:ext cx="4895850" cy="2598736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6" name="Undertittel 2">
            <a:extLst>
              <a:ext uri="{FF2B5EF4-FFF2-40B4-BE49-F238E27FC236}">
                <a16:creationId xmlns:a16="http://schemas.microsoft.com/office/drawing/2014/main" id="{0517F4ED-4DDA-FF92-C091-8C1803ED9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4895851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2" name="Grafikk 1">
            <a:extLst>
              <a:ext uri="{FF2B5EF4-FFF2-40B4-BE49-F238E27FC236}">
                <a16:creationId xmlns:a16="http://schemas.microsoft.com/office/drawing/2014/main" id="{87725C37-F401-7FAF-8B5A-08A4CA87CA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5B4FD66-430A-E5FF-335B-BD50AF219419}"/>
              </a:ext>
            </a:extLst>
          </p:cNvPr>
          <p:cNvSpPr/>
          <p:nvPr userDrawn="1"/>
        </p:nvSpPr>
        <p:spPr>
          <a:xfrm>
            <a:off x="0" y="-19530"/>
            <a:ext cx="12189233" cy="6890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15" name="Grafikk 14">
            <a:extLst>
              <a:ext uri="{FF2B5EF4-FFF2-40B4-BE49-F238E27FC236}">
                <a16:creationId xmlns:a16="http://schemas.microsoft.com/office/drawing/2014/main" id="{4426FADF-BCAE-C7AF-732D-B9209D627E6A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hqprint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53088"/>
          <a:stretch/>
        </p:blipFill>
        <p:spPr>
          <a:xfrm>
            <a:off x="6689806" y="792212"/>
            <a:ext cx="5499428" cy="5266745"/>
          </a:xfrm>
          <a:prstGeom prst="rect">
            <a:avLst/>
          </a:prstGeom>
        </p:spPr>
      </p:pic>
      <p:sp>
        <p:nvSpPr>
          <p:cNvPr id="18" name="Friform 12">
            <a:extLst>
              <a:ext uri="{FF2B5EF4-FFF2-40B4-BE49-F238E27FC236}">
                <a16:creationId xmlns:a16="http://schemas.microsoft.com/office/drawing/2014/main" id="{1ACF83E6-34F8-411D-4304-8364947CAF91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19" name="Grafikk 18">
            <a:extLst>
              <a:ext uri="{FF2B5EF4-FFF2-40B4-BE49-F238E27FC236}">
                <a16:creationId xmlns:a16="http://schemas.microsoft.com/office/drawing/2014/main" id="{996F5D98-7B89-B413-75A1-EDE45C2EB2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9" y="6278739"/>
            <a:ext cx="1930090" cy="4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3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med bilde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95469C8-8683-C845-808D-4A1CF2FB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525B-4BF6-DA41-8FE8-63E2F3F34A58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C08B95-B0C7-F74B-B2AC-D642ED72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4F27B04-BC38-3F43-BA42-AC317144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‹#›</a:t>
            </a:fld>
            <a:endParaRPr lang="nn-NO" noProof="0"/>
          </a:p>
        </p:txBody>
      </p:sp>
      <p:sp>
        <p:nvSpPr>
          <p:cNvPr id="13" name="Friform 12">
            <a:extLst>
              <a:ext uri="{FF2B5EF4-FFF2-40B4-BE49-F238E27FC236}">
                <a16:creationId xmlns:a16="http://schemas.microsoft.com/office/drawing/2014/main" id="{14E9B37E-2063-0A42-9852-2CAEE99816C3}"/>
              </a:ext>
            </a:extLst>
          </p:cNvPr>
          <p:cNvSpPr/>
          <p:nvPr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4" name="Plassholder for bilde 7">
            <a:extLst>
              <a:ext uri="{FF2B5EF4-FFF2-40B4-BE49-F238E27FC236}">
                <a16:creationId xmlns:a16="http://schemas.microsoft.com/office/drawing/2014/main" id="{DA466608-FCF8-C9F4-1991-E0354D8F16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9050"/>
            <a:ext cx="6096000" cy="68770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nb-NO"/>
              <a:t>Sett inn et bilde</a:t>
            </a:r>
          </a:p>
        </p:txBody>
      </p:sp>
      <p:sp>
        <p:nvSpPr>
          <p:cNvPr id="12" name="Tittel 1">
            <a:extLst>
              <a:ext uri="{FF2B5EF4-FFF2-40B4-BE49-F238E27FC236}">
                <a16:creationId xmlns:a16="http://schemas.microsoft.com/office/drawing/2014/main" id="{ED208F65-6F02-667A-8AB9-F9337953C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71888"/>
            <a:ext cx="4895850" cy="1439862"/>
          </a:xfrm>
        </p:spPr>
        <p:txBody>
          <a:bodyPr lIns="0" tIns="0" rIns="0" bIns="0" anchor="b"/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15" name="Undertittel 2">
            <a:extLst>
              <a:ext uri="{FF2B5EF4-FFF2-40B4-BE49-F238E27FC236}">
                <a16:creationId xmlns:a16="http://schemas.microsoft.com/office/drawing/2014/main" id="{B345C99D-8897-648E-745A-1119C23B1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5260975"/>
            <a:ext cx="4895851" cy="868363"/>
          </a:xfrm>
        </p:spPr>
        <p:txBody>
          <a:bodyPr lIns="0" tIns="0" rIns="0" bIns="0"/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2" name="Grafikk 1">
            <a:extLst>
              <a:ext uri="{FF2B5EF4-FFF2-40B4-BE49-F238E27FC236}">
                <a16:creationId xmlns:a16="http://schemas.microsoft.com/office/drawing/2014/main" id="{586E1DDF-7C47-4979-DA9C-6CC589E8BA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200" y="6283478"/>
            <a:ext cx="1930090" cy="418793"/>
          </a:xfrm>
          <a:prstGeom prst="rect">
            <a:avLst/>
          </a:prstGeom>
        </p:spPr>
      </p:pic>
      <p:sp>
        <p:nvSpPr>
          <p:cNvPr id="10" name="Friform 12">
            <a:extLst>
              <a:ext uri="{FF2B5EF4-FFF2-40B4-BE49-F238E27FC236}">
                <a16:creationId xmlns:a16="http://schemas.microsoft.com/office/drawing/2014/main" id="{5014912E-6869-2A1E-780F-DC760518A42B}"/>
              </a:ext>
            </a:extLst>
          </p:cNvPr>
          <p:cNvSpPr/>
          <p:nvPr userDrawn="1"/>
        </p:nvSpPr>
        <p:spPr>
          <a:xfrm>
            <a:off x="6350000" y="-6350"/>
            <a:ext cx="5861050" cy="6877050"/>
          </a:xfrm>
          <a:custGeom>
            <a:avLst/>
            <a:gdLst>
              <a:gd name="connsiteX0" fmla="*/ 0 w 5861050"/>
              <a:gd name="connsiteY0" fmla="*/ 0 h 6877050"/>
              <a:gd name="connsiteX1" fmla="*/ 5861050 w 5861050"/>
              <a:gd name="connsiteY1" fmla="*/ 12700 h 6877050"/>
              <a:gd name="connsiteX2" fmla="*/ 5842000 w 5861050"/>
              <a:gd name="connsiteY2" fmla="*/ 6870700 h 6877050"/>
              <a:gd name="connsiteX3" fmla="*/ 3251200 w 5861050"/>
              <a:gd name="connsiteY3" fmla="*/ 6877050 h 6877050"/>
              <a:gd name="connsiteX4" fmla="*/ 0 w 5861050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1050" h="6877050">
                <a:moveTo>
                  <a:pt x="0" y="0"/>
                </a:moveTo>
                <a:lnTo>
                  <a:pt x="5861050" y="12700"/>
                </a:lnTo>
                <a:lnTo>
                  <a:pt x="5842000" y="6870700"/>
                </a:lnTo>
                <a:lnTo>
                  <a:pt x="3251200" y="687705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6B667B10-371E-CC4B-5F1A-D0F67046E5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8200" y="6283478"/>
            <a:ext cx="1930090" cy="41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1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8BAA56-B91C-7345-8007-8FCDD5128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922736D-7B9E-5647-B3BE-245887494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921429B-DF55-814C-AC41-F11F212C4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D840-78D7-F348-9729-0D780A0BCC1C}" type="datetime1">
              <a:rPr lang="nb-NO" smtClean="0"/>
              <a:t>26.08.2026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90DBCA-47CD-E645-9C52-E6505371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E526B39-F198-4040-B293-58C3ABEA7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59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D7B461E-3E87-8A4C-9F8B-945F476E9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7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69AFBCB-6C5E-6542-AD3C-7B92ED643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28776"/>
            <a:ext cx="10515600" cy="44926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CED5BD6-02CF-3040-A939-42E21F10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45700" y="6463139"/>
            <a:ext cx="13081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DC69334-6330-2644-B1D5-AB26207C4B1D}" type="datetime1">
              <a:rPr lang="nb-NO" smtClean="0"/>
              <a:pPr/>
              <a:t>26.08.2026</a:t>
            </a:fld>
            <a:endParaRPr lang="nn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6C3DF59-198F-C74C-AB72-DE73B86F88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04117" y="6463139"/>
            <a:ext cx="6778083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14E85C5-EF12-5940-A3BE-7420DE17CF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flipH="1">
            <a:off x="11544454" y="6463139"/>
            <a:ext cx="504884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C6ACA8D5-36E2-CA42-B8A8-7190E1E7CE18}" type="slidenum">
              <a:rPr lang="nn-NO" smtClean="0"/>
              <a:pPr/>
              <a:t>‹#›</a:t>
            </a:fld>
            <a:endParaRPr lang="nn-NO"/>
          </a:p>
        </p:txBody>
      </p:sp>
      <p:pic>
        <p:nvPicPr>
          <p:cNvPr id="8" name="Grafikk 7">
            <a:extLst>
              <a:ext uri="{FF2B5EF4-FFF2-40B4-BE49-F238E27FC236}">
                <a16:creationId xmlns:a16="http://schemas.microsoft.com/office/drawing/2014/main" id="{2D6CC929-34C4-7DAB-E2FF-15E2B08EB4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838200" y="6283478"/>
            <a:ext cx="1930090" cy="418793"/>
          </a:xfrm>
          <a:prstGeom prst="rect">
            <a:avLst/>
          </a:prstGeom>
        </p:spPr>
      </p:pic>
      <p:pic>
        <p:nvPicPr>
          <p:cNvPr id="9" name="Grafikk 8">
            <a:extLst>
              <a:ext uri="{FF2B5EF4-FFF2-40B4-BE49-F238E27FC236}">
                <a16:creationId xmlns:a16="http://schemas.microsoft.com/office/drawing/2014/main" id="{D7F35FAA-E6E3-A8F2-2C00-F3708976B8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838200" y="6283478"/>
            <a:ext cx="1930090" cy="41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6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  <p:sldLayoutId id="2147483761" r:id="rId28"/>
    <p:sldLayoutId id="2147483762" r:id="rId29"/>
    <p:sldLayoutId id="2147483763" r:id="rId30"/>
    <p:sldLayoutId id="2147483764" r:id="rId31"/>
    <p:sldLayoutId id="2147483765" r:id="rId32"/>
    <p:sldLayoutId id="2147483766" r:id="rId33"/>
    <p:sldLayoutId id="2147483688" r:id="rId34"/>
    <p:sldLayoutId id="2147483698" r:id="rId35"/>
    <p:sldLayoutId id="2147483664" r:id="rId36"/>
    <p:sldLayoutId id="2147483697" r:id="rId37"/>
    <p:sldLayoutId id="2147483687" r:id="rId38"/>
    <p:sldLayoutId id="2147483690" r:id="rId39"/>
    <p:sldLayoutId id="2147483649" r:id="rId40"/>
    <p:sldLayoutId id="2147483662" r:id="rId41"/>
    <p:sldLayoutId id="2147483658" r:id="rId42"/>
    <p:sldLayoutId id="2147483667" r:id="rId43"/>
    <p:sldLayoutId id="2147483673" r:id="rId44"/>
    <p:sldLayoutId id="2147483675" r:id="rId45"/>
    <p:sldLayoutId id="2147483681" r:id="rId46"/>
    <p:sldLayoutId id="2147483677" r:id="rId47"/>
    <p:sldLayoutId id="2147483680" r:id="rId48"/>
    <p:sldLayoutId id="2147483670" r:id="rId49"/>
    <p:sldLayoutId id="2147483656" r:id="rId50"/>
    <p:sldLayoutId id="2147483695" r:id="rId51"/>
    <p:sldLayoutId id="2147483696" r:id="rId52"/>
    <p:sldLayoutId id="2147483679" r:id="rId53"/>
    <p:sldLayoutId id="2147483678" r:id="rId54"/>
    <p:sldLayoutId id="2147483665" r:id="rId55"/>
    <p:sldLayoutId id="2147483671" r:id="rId56"/>
    <p:sldLayoutId id="2147483672" r:id="rId5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4" orient="horz" pos="2160" userDrawn="1">
          <p15:clr>
            <a:srgbClr val="F26B43"/>
          </p15:clr>
        </p15:guide>
        <p15:guide id="15" pos="3840" userDrawn="1">
          <p15:clr>
            <a:srgbClr val="F26B43"/>
          </p15:clr>
        </p15:guide>
        <p15:guide id="16" pos="529" userDrawn="1">
          <p15:clr>
            <a:srgbClr val="F26B43"/>
          </p15:clr>
        </p15:guide>
        <p15:guide id="17" pos="7151" userDrawn="1">
          <p15:clr>
            <a:srgbClr val="F26B43"/>
          </p15:clr>
        </p15:guide>
        <p15:guide id="18" orient="horz" pos="604" userDrawn="1">
          <p15:clr>
            <a:srgbClr val="F26B43"/>
          </p15:clr>
        </p15:guide>
        <p15:guide id="19" orient="horz" pos="3952" userDrawn="1">
          <p15:clr>
            <a:srgbClr val="F26B43"/>
          </p15:clr>
        </p15:guide>
        <p15:guide id="20" pos="3612" userDrawn="1">
          <p15:clr>
            <a:srgbClr val="F26B43"/>
          </p15:clr>
        </p15:guide>
        <p15:guide id="21" pos="4064" userDrawn="1">
          <p15:clr>
            <a:srgbClr val="F26B43"/>
          </p15:clr>
        </p15:guide>
        <p15:guide id="22" orient="horz" pos="3861" userDrawn="1">
          <p15:clr>
            <a:srgbClr val="F26B43"/>
          </p15:clr>
        </p15:guide>
        <p15:guide id="23" orient="horz" pos="1026" userDrawn="1">
          <p15:clr>
            <a:srgbClr val="F26B43"/>
          </p15:clr>
        </p15:guide>
        <p15:guide id="24" orient="horz" pos="227" userDrawn="1">
          <p15:clr>
            <a:srgbClr val="F26B43"/>
          </p15:clr>
        </p15:guide>
        <p15:guide id="25" orient="horz" pos="1583" userDrawn="1">
          <p15:clr>
            <a:srgbClr val="F26B43"/>
          </p15:clr>
        </p15:guide>
        <p15:guide id="26" orient="horz" pos="41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eldreutvalgene.no/fug/sporsmal/hva-gjor-en-foreldrekontak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dir.no/utdanningslopet/sfo/rammeplan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Relationship Id="rId4" Type="http://schemas.openxmlformats.org/officeDocument/2006/relationships/hyperlink" Target="http://www.minskole.no/karasjok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inskole.no/karasjok/Underside/232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1E19B58-F2F8-BBCB-1735-25F75C7D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73A63-319B-444E-859F-556578A2EA3F}" type="datetime1">
              <a:rPr lang="nb-NO" noProof="0" smtClean="0"/>
              <a:t>26.08.2026</a:t>
            </a:fld>
            <a:endParaRPr lang="nn-NO" noProof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D0E1C3D6-39B2-36D4-3E29-140A78003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 noProof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D34412B-34D4-C9B5-52C0-9A06C457E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nn-NO" noProof="0" smtClean="0"/>
              <a:t>1</a:t>
            </a:fld>
            <a:endParaRPr lang="nn-NO" noProof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AD6D6CB1-3AFF-2A90-6131-3446A3B56D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617843"/>
            <a:ext cx="10515600" cy="1928191"/>
          </a:xfrm>
        </p:spPr>
        <p:txBody>
          <a:bodyPr/>
          <a:lstStyle/>
          <a:p>
            <a:pPr algn="ctr"/>
            <a:br>
              <a:rPr lang="nb-NO" dirty="0">
                <a:latin typeface="Barlow SemiBold" panose="00000700000000000000" pitchFamily="2" charset="0"/>
              </a:rPr>
            </a:br>
            <a:br>
              <a:rPr lang="nb-NO" dirty="0">
                <a:latin typeface="Barlow SemiBold" panose="00000700000000000000" pitchFamily="2" charset="0"/>
              </a:rPr>
            </a:br>
            <a:br>
              <a:rPr lang="nb-NO" dirty="0">
                <a:latin typeface="Barlow SemiBold" panose="00000700000000000000" pitchFamily="2" charset="0"/>
              </a:rPr>
            </a:br>
            <a:br>
              <a:rPr lang="nb-NO" dirty="0">
                <a:latin typeface="Barlow SemiBold" panose="00000700000000000000" pitchFamily="2" charset="0"/>
              </a:rPr>
            </a:br>
            <a:br>
              <a:rPr lang="nb-NO" dirty="0">
                <a:latin typeface="Barlow SemiBold" panose="00000700000000000000" pitchFamily="2" charset="0"/>
              </a:rPr>
            </a:br>
            <a:br>
              <a:rPr lang="nb-NO" dirty="0">
                <a:latin typeface="Barlow SemiBold" panose="00000700000000000000" pitchFamily="2" charset="0"/>
              </a:rPr>
            </a:br>
            <a:r>
              <a:rPr lang="se-NO" dirty="0">
                <a:latin typeface="Barlow SemiBold" panose="00000700000000000000" pitchFamily="2" charset="0"/>
              </a:rPr>
              <a:t>Bures boahtin </a:t>
            </a:r>
            <a:r>
              <a:rPr lang="nb-NO" dirty="0">
                <a:latin typeface="Barlow SemiBold" panose="00000700000000000000" pitchFamily="2" charset="0"/>
              </a:rPr>
              <a:t>1.lk </a:t>
            </a:r>
            <a:r>
              <a:rPr lang="se-NO" dirty="0">
                <a:latin typeface="Barlow SemiBold" panose="00000700000000000000" pitchFamily="2" charset="0"/>
              </a:rPr>
              <a:t>v</a:t>
            </a:r>
            <a:r>
              <a:rPr lang="nb-NO" dirty="0" err="1">
                <a:latin typeface="Barlow SemiBold" panose="00000700000000000000" pitchFamily="2" charset="0"/>
              </a:rPr>
              <a:t>áhnenčoahkki</a:t>
            </a:r>
            <a:r>
              <a:rPr lang="se-NO" dirty="0">
                <a:latin typeface="Barlow SemiBold" panose="00000700000000000000" pitchFamily="2" charset="0"/>
              </a:rPr>
              <a:t>mii</a:t>
            </a:r>
            <a:br>
              <a:rPr lang="nb-NO" dirty="0">
                <a:latin typeface="Barlow SemiBold" panose="00000700000000000000" pitchFamily="2" charset="0"/>
              </a:rPr>
            </a:br>
            <a:r>
              <a:rPr lang="se-NO" dirty="0" err="1">
                <a:latin typeface="Barlow SemiBold" panose="00000700000000000000" pitchFamily="2" charset="0"/>
              </a:rPr>
              <a:t>Velkommen</a:t>
            </a:r>
            <a:r>
              <a:rPr lang="se-NO" dirty="0">
                <a:latin typeface="Barlow SemiBold" panose="00000700000000000000" pitchFamily="2" charset="0"/>
              </a:rPr>
              <a:t> </a:t>
            </a:r>
            <a:r>
              <a:rPr lang="se-NO" dirty="0" err="1">
                <a:latin typeface="Barlow SemiBold" panose="00000700000000000000" pitchFamily="2" charset="0"/>
              </a:rPr>
              <a:t>til</a:t>
            </a:r>
            <a:r>
              <a:rPr lang="se-NO" dirty="0">
                <a:latin typeface="Barlow SemiBold" panose="00000700000000000000" pitchFamily="2" charset="0"/>
              </a:rPr>
              <a:t> f</a:t>
            </a:r>
            <a:r>
              <a:rPr lang="nb-NO" dirty="0" err="1">
                <a:latin typeface="Barlow SemiBold" panose="00000700000000000000" pitchFamily="2" charset="0"/>
              </a:rPr>
              <a:t>oreldremøte</a:t>
            </a:r>
            <a:r>
              <a:rPr lang="nb-NO" dirty="0">
                <a:latin typeface="Barlow SemiBold" panose="00000700000000000000" pitchFamily="2" charset="0"/>
              </a:rPr>
              <a:t> 1.kl </a:t>
            </a:r>
            <a:br>
              <a:rPr lang="nb-NO" dirty="0">
                <a:latin typeface="Barlow SemiBold" panose="00000700000000000000" pitchFamily="2" charset="0"/>
              </a:rPr>
            </a:br>
            <a:r>
              <a:rPr lang="nb-NO" dirty="0">
                <a:latin typeface="Barlow SemiBold" panose="00000700000000000000" pitchFamily="2" charset="0"/>
              </a:rPr>
              <a:t>202</a:t>
            </a:r>
            <a:r>
              <a:rPr lang="se-NO" dirty="0">
                <a:latin typeface="Barlow SemiBold" panose="00000700000000000000" pitchFamily="2" charset="0"/>
              </a:rPr>
              <a:t>6</a:t>
            </a:r>
            <a:r>
              <a:rPr lang="nb-NO" dirty="0">
                <a:latin typeface="Barlow SemiBold" panose="00000700000000000000" pitchFamily="2" charset="0"/>
              </a:rPr>
              <a:t>-202</a:t>
            </a:r>
            <a:r>
              <a:rPr lang="se-NO" dirty="0">
                <a:latin typeface="Barlow SemiBold" panose="00000700000000000000" pitchFamily="2" charset="0"/>
              </a:rPr>
              <a:t>7</a:t>
            </a:r>
            <a:endParaRPr lang="nb-NO" dirty="0">
              <a:latin typeface="Barlow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0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95178-8B92-317F-1FAA-8566CA5B2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7937752-CBAE-B1C2-0F22-FAFFE6E58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63A956D-77AD-5216-E4DE-00F4DDF75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8D2A7FF-4D0C-ABAA-3C10-86D823BD8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4346D86C-C9B3-9FA3-CA63-CE7FF67F9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5423"/>
            <a:ext cx="10515600" cy="593725"/>
          </a:xfrm>
        </p:spPr>
        <p:txBody>
          <a:bodyPr/>
          <a:lstStyle/>
          <a:p>
            <a:br>
              <a:rPr lang="nb-NO"/>
            </a:br>
            <a:br>
              <a:rPr lang="nb-NO"/>
            </a:br>
            <a:r>
              <a:rPr lang="nb-NO" err="1"/>
              <a:t>Buorre</a:t>
            </a:r>
            <a:r>
              <a:rPr lang="nb-NO"/>
              <a:t> ja </a:t>
            </a:r>
            <a:r>
              <a:rPr lang="nb-NO" err="1"/>
              <a:t>dorvvola</a:t>
            </a:r>
            <a:r>
              <a:rPr lang="se-NO"/>
              <a:t>š</a:t>
            </a:r>
            <a:r>
              <a:rPr lang="nb-NO"/>
              <a:t> </a:t>
            </a:r>
            <a:r>
              <a:rPr lang="nb-NO" err="1"/>
              <a:t>skuvlabiras</a:t>
            </a:r>
            <a:r>
              <a:rPr lang="nb-NO"/>
              <a:t> / Trygt og godt skolemiljø</a:t>
            </a:r>
            <a:br>
              <a:rPr lang="nb-NO"/>
            </a:br>
            <a:br>
              <a:rPr lang="nb-NO"/>
            </a:br>
            <a:br>
              <a:rPr lang="nb-NO"/>
            </a:br>
            <a:endParaRPr lang="nb-NO"/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0133D780-D864-3BDA-7A32-71FBA6F539D9}"/>
              </a:ext>
            </a:extLst>
          </p:cNvPr>
          <p:cNvSpPr txBox="1"/>
          <p:nvPr/>
        </p:nvSpPr>
        <p:spPr>
          <a:xfrm>
            <a:off x="4116976" y="1035376"/>
            <a:ext cx="644942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b="1" dirty="0"/>
              <a:t>Hvordan kan foreldre bidra til et trygt og godt skolemiljø?</a:t>
            </a:r>
            <a:endParaRPr lang="se-NO" b="1" dirty="0"/>
          </a:p>
          <a:p>
            <a:endParaRPr lang="nb-NO" b="1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6532C2AE-41FA-DF0E-9E8A-1397998646E9}"/>
              </a:ext>
            </a:extLst>
          </p:cNvPr>
          <p:cNvSpPr txBox="1"/>
          <p:nvPr/>
        </p:nvSpPr>
        <p:spPr>
          <a:xfrm>
            <a:off x="4116977" y="2071409"/>
            <a:ext cx="7236823" cy="36009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b="1" dirty="0"/>
              <a:t>Forebygging av mobbing handler om: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At barn er inkludert i lek og vennskap </a:t>
            </a:r>
            <a:endParaRPr lang="nb-N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Omsorgspersonenes holdninger og handlinger (foreldre/foresatte/ansatte på skolen/slektas)</a:t>
            </a:r>
          </a:p>
          <a:p>
            <a:endParaRPr lang="nb-NO" b="1" dirty="0"/>
          </a:p>
          <a:p>
            <a:r>
              <a:rPr lang="nb-NO" b="1" dirty="0"/>
              <a:t>Holdninger: </a:t>
            </a:r>
            <a:br>
              <a:rPr lang="nb-NO" b="1" dirty="0"/>
            </a:br>
            <a:r>
              <a:rPr lang="nb-NO" b="1" dirty="0"/>
              <a:t>Ansatte og foreldre/foresatte (og andre omsorgspersoner)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b-NO" sz="1400" dirty="0"/>
              <a:t>Hvordan snakker vi om hverandre – andre barn, deres foreldre, personalet i skolen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b-NO" sz="1400" dirty="0"/>
              <a:t>Tydelige; si fra om hva som er greit og ikke greit</a:t>
            </a:r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b-NO" sz="1400" dirty="0"/>
              <a:t>Si fra på en god og omsorgsfull måte – være gode forbilder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b-NO" sz="1400" dirty="0"/>
              <a:t>Være bevisst egne holdninger og hvordan barna tar etter dine holdninger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b-NO" sz="1400" dirty="0"/>
              <a:t>Relasjonen voksen-barn som forebyggende mot mobbing </a:t>
            </a:r>
          </a:p>
          <a:p>
            <a:endParaRPr lang="nb-NO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453816EE-499F-3354-6A74-4EBBD0E70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06" y="2140404"/>
            <a:ext cx="2721249" cy="3327092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30998946-2425-B864-F749-1A29DF7D6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54" y="1006244"/>
            <a:ext cx="3238952" cy="101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26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91349-EE13-14DA-753C-437C7F17C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F6974B0-2863-1806-75A3-21713E8FA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81A143B-4210-B596-4528-1AE3C6EA9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9DEB48C-2499-602C-25A1-2A1C5BB1E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7FA893DD-0890-67E0-EF50-4099A3C0F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35" y="358588"/>
            <a:ext cx="9516787" cy="511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1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B2D24BC-D04E-1542-CEBE-78433A5A6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BBD56-01F2-8F47-ADAA-75556274CFE4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7647AC1-6BC0-A2DD-D654-3E3A2B04C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/>
              <a:t>https://trivselsleder.no/informasjon-om-trivselsprogrammet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6563D3F-667E-9D0B-F547-4C2EA5EE9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D9B1E98B-59B7-5A1C-F3C0-92EBCFB93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91" y="109345"/>
            <a:ext cx="10756522" cy="609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5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D105BE9B-221C-27AE-D31B-A7842E0F5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BBD56-01F2-8F47-ADAA-75556274CFE4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ECFDFD1-CF56-8882-52DF-C7BFD60CC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59F12A4-C217-A100-BF45-53EF30871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2F39EA03-A9C8-A9E7-9DDC-00947010B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52" y="166261"/>
            <a:ext cx="10417101" cy="595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1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6E538A63-E3E3-DC34-00EA-08CFA949DB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47"/>
          <a:stretch>
            <a:fillRect/>
          </a:stretch>
        </p:blipFill>
        <p:spPr>
          <a:xfrm>
            <a:off x="443773" y="0"/>
            <a:ext cx="10811415" cy="6081422"/>
          </a:xfrm>
          <a:prstGeom prst="rect">
            <a:avLst/>
          </a:prstGeom>
          <a:noFill/>
        </p:spPr>
      </p:pic>
      <p:sp>
        <p:nvSpPr>
          <p:cNvPr id="2" name="Plassholder for dato 1" hidden="1">
            <a:extLst>
              <a:ext uri="{FF2B5EF4-FFF2-40B4-BE49-F238E27FC236}">
                <a16:creationId xmlns:a16="http://schemas.microsoft.com/office/drawing/2014/main" id="{A3FEAFD6-DB2C-6CC8-5FED-3F7AD8B91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285BBD56-01F2-8F47-ADAA-75556274CFE4}" type="datetime1">
              <a:rPr lang="nb-NO" smtClean="0"/>
              <a:pPr>
                <a:spcAft>
                  <a:spcPts val="600"/>
                </a:spcAft>
              </a:pPr>
              <a:t>26.08.2026</a:t>
            </a:fld>
            <a:endParaRPr lang="en-GB"/>
          </a:p>
        </p:txBody>
      </p:sp>
      <p:sp>
        <p:nvSpPr>
          <p:cNvPr id="4" name="Plassholder for lysbildenummer 3" hidden="1">
            <a:extLst>
              <a:ext uri="{FF2B5EF4-FFF2-40B4-BE49-F238E27FC236}">
                <a16:creationId xmlns:a16="http://schemas.microsoft.com/office/drawing/2014/main" id="{02DE476C-21F9-21E3-2829-6AF7CFC6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C6ACA8D5-36E2-CA42-B8A8-7190E1E7CE18}" type="slidenum">
              <a:rPr lang="en-GB" smtClean="0"/>
              <a:pPr>
                <a:spcAft>
                  <a:spcPts val="600"/>
                </a:spcAft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90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E4E1A74-0F21-C5FB-D08B-3C63BEE78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D840-78D7-F348-9729-0D780A0BCC1C}" type="datetime1">
              <a:rPr lang="nb-NO" smtClean="0"/>
              <a:t>26.08.2026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65E9826-DFD4-27CC-3E00-D9D132CD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F72CBDD-66C2-ECE7-B2C1-09E616F74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15</a:t>
            </a:fld>
            <a:endParaRPr lang="en-GB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0F100788-57F6-56D0-DA7A-91A4744E4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09280"/>
            <a:ext cx="10516788" cy="579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1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963AD49-8ACB-B41A-E422-7EFE89DFA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2D840-78D7-F348-9729-0D780A0BCC1C}" type="datetime1">
              <a:rPr lang="nb-NO" smtClean="0"/>
              <a:t>26.08.2026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1A3EFAF-0051-E8FA-CB11-2ED39A7D4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B21AAEE-12B4-3333-9A3D-E0F499053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t>16</a:t>
            </a:fld>
            <a:endParaRPr lang="en-GB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2CFE685B-8871-B72E-BDEA-C90175051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060" y="60512"/>
            <a:ext cx="10945879" cy="623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8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AE1C4-1DB8-3F44-5A65-BD04F2DE8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E71340D7-D8AA-4B23-EAF7-13CB8DC32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7E58DC8-C538-33B3-472C-44AF1F3CE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F372822-1EBD-630C-9A65-7BF023562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81F139B-813D-E5D2-AA6F-2173BAF5B8AC}"/>
              </a:ext>
            </a:extLst>
          </p:cNvPr>
          <p:cNvSpPr txBox="1"/>
          <p:nvPr/>
        </p:nvSpPr>
        <p:spPr>
          <a:xfrm>
            <a:off x="787399" y="903459"/>
            <a:ext cx="981735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1.</a:t>
            </a:r>
            <a:r>
              <a:rPr lang="nb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Hva mener du er det viktigste skolen gjør for at ditt barn skal få det trygt og godt på skolen?</a:t>
            </a:r>
            <a:endParaRPr lang="se-NO" sz="2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Viktig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at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ansatte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ser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barnet</a:t>
            </a:r>
            <a:endParaRPr lang="se-NO" sz="12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Møter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alle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elevene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på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sitt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nivå</a:t>
            </a:r>
            <a:endParaRPr lang="se-NO" sz="12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Alle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har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noen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å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leke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med</a:t>
            </a:r>
            <a:endParaRPr lang="se-NO" sz="12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Morsmålet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møter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barnet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på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deres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morsmål</a:t>
            </a:r>
            <a:endParaRPr lang="se-NO" sz="12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Lære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barna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inkludering</a:t>
            </a:r>
            <a:endParaRPr lang="se-NO" sz="12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Rutiner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og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forutsigbarhet</a:t>
            </a:r>
            <a:endParaRPr lang="se-NO" sz="12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Godt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hjem-skole</a:t>
            </a:r>
            <a:r>
              <a:rPr lang="se-NO" sz="1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2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samarbeid</a:t>
            </a:r>
            <a:b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2.</a:t>
            </a:r>
            <a:r>
              <a:rPr lang="nb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Hvordan kan dere som foreldre støtte lærerne i 1. klasse i arbeidet med å utvikle et godt klassemiljø?</a:t>
            </a:r>
            <a:endParaRPr lang="se-NO" sz="2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Foreldre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blir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med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i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arrangementer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;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hjem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–skolesamarbeid</a:t>
            </a:r>
            <a:endParaRPr lang="se-NO" sz="1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er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trygge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voksne</a:t>
            </a:r>
            <a:endParaRPr lang="se-NO" sz="1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Flere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felles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arrangementer</a:t>
            </a:r>
            <a:endParaRPr lang="se-NO" sz="1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Fortelle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lærerene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om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det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har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vært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hendelser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som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kan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påvirke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skoledagen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God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skole-hjem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samarbeid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og</a:t>
            </a:r>
            <a:r>
              <a:rPr lang="se-NO" sz="1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1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kommunikasjon</a:t>
            </a:r>
            <a:endParaRPr lang="nb-NO" sz="1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ittel 8">
            <a:extLst>
              <a:ext uri="{FF2B5EF4-FFF2-40B4-BE49-F238E27FC236}">
                <a16:creationId xmlns:a16="http://schemas.microsoft.com/office/drawing/2014/main" id="{A693DD6F-B716-AAC6-8BCA-35687D6CD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Ga</a:t>
            </a:r>
            <a:r>
              <a:rPr lang="se-NO"/>
              <a:t>ž</a:t>
            </a:r>
            <a:r>
              <a:rPr lang="nb-NO" err="1"/>
              <a:t>aldgat</a:t>
            </a:r>
            <a:r>
              <a:rPr lang="nb-NO"/>
              <a:t> / Spørsmål</a:t>
            </a:r>
          </a:p>
        </p:txBody>
      </p:sp>
    </p:spTree>
    <p:extLst>
      <p:ext uri="{BB962C8B-B14F-4D97-AF65-F5344CB8AC3E}">
        <p14:creationId xmlns:p14="http://schemas.microsoft.com/office/powerpoint/2010/main" val="260642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0DC3F6A-B5FE-574A-BCEE-289864CCC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23D6895C-7E34-8377-31CB-1660DDDE0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B2F3500-EC5F-BD3F-39C1-C0B26D5FD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634A1C72-0EB2-91F2-D7EE-64F509CD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e-NO"/>
              <a:t>Muitte!/ HUSK!</a:t>
            </a:r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972D22A-6CF1-218B-F66D-392161F8092E}"/>
              </a:ext>
            </a:extLst>
          </p:cNvPr>
          <p:cNvSpPr txBox="1"/>
          <p:nvPr/>
        </p:nvSpPr>
        <p:spPr>
          <a:xfrm>
            <a:off x="838199" y="1499118"/>
            <a:ext cx="1018540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skal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arbeide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sammen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til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elevenes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beste</a:t>
            </a:r>
          </a:p>
          <a:p>
            <a:endParaRPr lang="se-NO" sz="2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285750" indent="-285750">
              <a:buFontTx/>
              <a:buChar char="-"/>
            </a:pP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både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trivsel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og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læring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!</a:t>
            </a:r>
          </a:p>
          <a:p>
            <a:endParaRPr lang="se-NO" sz="2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Vær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snar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med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å ta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kontakt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om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dere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har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spørsmål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reagerer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på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noe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eller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vil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melde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i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fra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om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noe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gjelder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både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skolen </a:t>
            </a:r>
            <a:r>
              <a:rPr lang="se-NO" sz="28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og</a:t>
            </a:r>
            <a:r>
              <a:rPr lang="se-NO" sz="2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SFO.</a:t>
            </a:r>
          </a:p>
          <a:p>
            <a:endParaRPr lang="nb-NO" sz="2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3212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2D3F113-B806-DE65-C06B-EBE586702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F679457-2C58-C914-3B57-20453D629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5F74241-DBEE-C68E-23A1-A7128D79D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E82E590C-E694-598C-6DA5-63803C405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e-NO"/>
              <a:t>Eará áššit</a:t>
            </a:r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7898C90-9B61-14FC-A443-5D71C6BF6132}"/>
              </a:ext>
            </a:extLst>
          </p:cNvPr>
          <p:cNvSpPr txBox="1"/>
          <p:nvPr/>
        </p:nvSpPr>
        <p:spPr>
          <a:xfrm>
            <a:off x="838200" y="365125"/>
            <a:ext cx="857794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e-NO" dirty="0">
              <a:solidFill>
                <a:schemeClr val="bg1"/>
              </a:solidFill>
            </a:endParaRPr>
          </a:p>
          <a:p>
            <a:endParaRPr lang="se-NO" dirty="0">
              <a:solidFill>
                <a:schemeClr val="bg1"/>
              </a:solidFill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Makkár doaimmat leat 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gulahallanváhne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mis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/ 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ilke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oppgaver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har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foreldrekontakt</a:t>
            </a:r>
          </a:p>
          <a:p>
            <a:r>
              <a:rPr lang="se-NO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https://foreldreutvalgene.no/fug/sporsmal/hva-gjor-en-foreldrekontakt/</a:t>
            </a:r>
            <a:endParaRPr lang="nb-NO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 </a:t>
            </a:r>
            <a:r>
              <a:rPr lang="nb-NO" dirty="0">
                <a:solidFill>
                  <a:schemeClr val="bg1"/>
                </a:solidFill>
              </a:rPr>
              <a:t>Ha god kontakt med foreldrene i klassen, spør om innspill og ivareta deres interesser i møte med skolen.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Formidle foreldrenes innspill og synspunkter til kontaktlærer, FAU eller rektor.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Gi innspill til kontaktlærer; Hva synes foreldrene det er viktig å få informasjon om?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Ta initiativ til sosiale arrangementer for foreldre og elever.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Sørg for at noen tar kontakt med nye foreldre, det vil si foreldre til elever som begynner i klassen midt i skoleåret. En telefonsamtale eller et lite besøk kan få de nye foreldrene til å føle seg velkommen og for eksempel bidra til at de kommer på foreldremøter.</a:t>
            </a:r>
          </a:p>
          <a:p>
            <a:endParaRPr lang="nb-NO" b="1" dirty="0">
              <a:solidFill>
                <a:schemeClr val="bg1"/>
              </a:solidFill>
            </a:endParaRPr>
          </a:p>
          <a:p>
            <a:r>
              <a:rPr lang="nb-NO" b="1" dirty="0">
                <a:solidFill>
                  <a:schemeClr val="bg1"/>
                </a:solidFill>
              </a:rPr>
              <a:t>Valgt til klassekontakt?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Avtal et møte med kontaktlæreren, hva kan dere foreldre gjøre for å hjelpe til med barnas skolehverdag?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Bidra i planlegging av foreldremøtene.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Spør om hvilke forventninger kontaktlæreren og skolen har til klassekontaktene.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Avtal møter gjennom året, helst i forkant av foreldremøtene.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bg1"/>
                </a:solidFill>
              </a:rPr>
              <a:t>Ta opp saker som foreldrene er opptatt av.</a:t>
            </a:r>
          </a:p>
          <a:p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31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092312F-630C-F2B5-47C7-7DC57628B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E310F2F-054F-1297-C6C1-AB610E683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4E6655D-3307-6270-EC64-B4706A082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786CA10-3C2B-04E5-26BA-EBB482C2A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5423"/>
            <a:ext cx="10515600" cy="593725"/>
          </a:xfrm>
        </p:spPr>
        <p:txBody>
          <a:bodyPr/>
          <a:lstStyle/>
          <a:p>
            <a:r>
              <a:rPr lang="nb-NO" err="1"/>
              <a:t>Áššelist</a:t>
            </a:r>
            <a:r>
              <a:rPr lang="nb-NO"/>
              <a:t> / Saksliste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871B4377-3A03-7126-F300-A6C513582158}"/>
              </a:ext>
            </a:extLst>
          </p:cNvPr>
          <p:cNvSpPr txBox="1"/>
          <p:nvPr/>
        </p:nvSpPr>
        <p:spPr>
          <a:xfrm>
            <a:off x="609600" y="1159148"/>
            <a:ext cx="1034578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Diehtojuohkin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 / Informasjon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Kárášjoga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gielda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  Karasjok kommune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; 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Dearvvašvuođadivššár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/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Helsesykepleier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Aila Johnsen Strømeng, 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PPT, barnevern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Sis-Finnmárkku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bearašsuojalanguovddáš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/ fra Indre Finnmark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familievernkontor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, Ole Martin Niittyvuopio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og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Stine Jørgensen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NAV Ávjovárri, Anne Hirrich</a:t>
            </a:r>
            <a:endParaRPr lang="nb-NO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lvl="0"/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2. AÁF/ SFO </a:t>
            </a:r>
            <a:endParaRPr lang="nb-NO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3. 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Jávkan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 ja 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permišuvnnat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 /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Fravær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og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permisjoner</a:t>
            </a:r>
            <a:endParaRPr lang="se-NO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lvl="0"/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4. 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VISMA skole – 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gažaldagat/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spørsmål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</a:p>
          <a:p>
            <a:pPr lvl="0"/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5. 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PALS ja s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kuvlla njuolggadusat ja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njuolggadusmatrisa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/ </a:t>
            </a:r>
            <a:endParaRPr lang="nb-NO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PALS og s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kolens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ordensreglement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med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regelmatrise</a:t>
            </a:r>
            <a:endParaRPr lang="nb-NO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6.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Buorre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 ja 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dorvvolaš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skuvlabiras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 /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Trygt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og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godt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skolemiljø</a:t>
            </a:r>
            <a:endParaRPr lang="nb-NO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7. 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Makkár doaimmat leat 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gulahallanváhne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mis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/ 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ilke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oppgaver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har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foreldrekontakt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en?</a:t>
            </a:r>
            <a:endParaRPr lang="nb-NO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 </a:t>
            </a:r>
            <a:endParaRPr lang="nb-NO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nb-NO" b="1" dirty="0" err="1">
                <a:solidFill>
                  <a:schemeClr val="bg1"/>
                </a:solidFill>
                <a:latin typeface="Aptos" panose="020B0004020202020204" pitchFamily="34" charset="0"/>
              </a:rPr>
              <a:t>Gulahallanoahpaheaddji</a:t>
            </a:r>
            <a:r>
              <a:rPr lang="nb-NO" b="1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nb-NO" b="1" dirty="0" err="1">
                <a:solidFill>
                  <a:schemeClr val="bg1"/>
                </a:solidFill>
                <a:latin typeface="Aptos" panose="020B0004020202020204" pitchFamily="34" charset="0"/>
              </a:rPr>
              <a:t>jođihit</a:t>
            </a:r>
            <a:r>
              <a:rPr lang="nb-NO" b="1" dirty="0">
                <a:solidFill>
                  <a:schemeClr val="bg1"/>
                </a:solidFill>
                <a:latin typeface="Aptos" panose="020B0004020202020204" pitchFamily="34" charset="0"/>
              </a:rPr>
              <a:t>/ Kontaktlærer leder møtet</a:t>
            </a:r>
          </a:p>
          <a:p>
            <a:pPr lvl="0"/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8. Ráhkadit ovttasbargoplána ruoktu - skuvla/ 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Lage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samarbeidsplan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hjem-skole</a:t>
            </a:r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.</a:t>
            </a:r>
            <a:endParaRPr lang="nb-NO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lvl="0"/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8. 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Luohkkábiras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 ja </a:t>
            </a:r>
            <a:r>
              <a:rPr lang="nb-NO" dirty="0" err="1">
                <a:solidFill>
                  <a:schemeClr val="bg1"/>
                </a:solidFill>
                <a:latin typeface="Aptos" panose="020B0004020202020204" pitchFamily="34" charset="0"/>
              </a:rPr>
              <a:t>dieđut</a:t>
            </a:r>
            <a:r>
              <a:rPr lang="nb-NO" dirty="0">
                <a:solidFill>
                  <a:schemeClr val="bg1"/>
                </a:solidFill>
                <a:latin typeface="Aptos" panose="020B0004020202020204" pitchFamily="34" charset="0"/>
              </a:rPr>
              <a:t>/ Klassemiljø og informasjon</a:t>
            </a:r>
          </a:p>
          <a:p>
            <a:pPr lvl="0"/>
            <a:r>
              <a:rPr lang="se-NO" dirty="0">
                <a:solidFill>
                  <a:schemeClr val="bg1"/>
                </a:solidFill>
                <a:latin typeface="Aptos" panose="020B0004020202020204" pitchFamily="34" charset="0"/>
              </a:rPr>
              <a:t>9.Eará áššit / </a:t>
            </a:r>
            <a:r>
              <a:rPr lang="se-NO" dirty="0" err="1">
                <a:solidFill>
                  <a:schemeClr val="bg1"/>
                </a:solidFill>
                <a:latin typeface="Aptos" panose="020B0004020202020204" pitchFamily="34" charset="0"/>
              </a:rPr>
              <a:t>Eventuelt</a:t>
            </a:r>
            <a:endParaRPr lang="nb-NO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endParaRPr lang="nb-NO" dirty="0">
              <a:solidFill>
                <a:schemeClr val="bg1"/>
              </a:solidFill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lvl="0">
              <a:tabLst>
                <a:tab pos="457200" algn="l"/>
              </a:tabLst>
            </a:pPr>
            <a:endParaRPr lang="se-NO" sz="1800" dirty="0">
              <a:solidFill>
                <a:schemeClr val="bg1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lvl="0">
              <a:tabLst>
                <a:tab pos="457200" algn="l"/>
              </a:tabLst>
            </a:pPr>
            <a:endParaRPr lang="nb-NO" sz="18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11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9E67734E-943E-0F25-0E3D-8FFDA8B79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27.08.2026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49D18B1-01A2-86A6-AB8B-C726805E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F37F8E3-288C-67E0-43DD-06743B876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3E3144E2-F00A-FE61-7771-0C28D0C3E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0725"/>
          </a:xfrm>
        </p:spPr>
        <p:txBody>
          <a:bodyPr/>
          <a:lstStyle/>
          <a:p>
            <a:r>
              <a:rPr lang="se-NO" sz="1800" dirty="0"/>
              <a:t>Andre </a:t>
            </a:r>
            <a:r>
              <a:rPr lang="se-NO" sz="1800" dirty="0" err="1"/>
              <a:t>saker</a:t>
            </a:r>
            <a:r>
              <a:rPr lang="se-NO" sz="1800" dirty="0"/>
              <a:t> </a:t>
            </a:r>
            <a:r>
              <a:rPr lang="se-NO" sz="1800" dirty="0" err="1"/>
              <a:t>som</a:t>
            </a:r>
            <a:r>
              <a:rPr lang="se-NO" sz="1800" dirty="0"/>
              <a:t> </a:t>
            </a:r>
            <a:r>
              <a:rPr lang="se-NO" sz="1800" dirty="0" err="1"/>
              <a:t>ble</a:t>
            </a:r>
            <a:r>
              <a:rPr lang="se-NO" sz="1800" dirty="0"/>
              <a:t> </a:t>
            </a:r>
            <a:r>
              <a:rPr lang="se-NO" sz="1800" dirty="0" err="1"/>
              <a:t>diskutert</a:t>
            </a:r>
            <a:endParaRPr lang="nb-NO" sz="1800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7A37B63-C01E-40B2-D68A-C73328FD3593}"/>
              </a:ext>
            </a:extLst>
          </p:cNvPr>
          <p:cNvSpPr txBox="1"/>
          <p:nvPr/>
        </p:nvSpPr>
        <p:spPr>
          <a:xfrm>
            <a:off x="933450" y="1205231"/>
            <a:ext cx="72707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sz="1400" b="1" dirty="0" err="1">
                <a:solidFill>
                  <a:schemeClr val="bg1"/>
                </a:solidFill>
              </a:rPr>
              <a:t>Barnebursdager</a:t>
            </a:r>
            <a:r>
              <a:rPr lang="se-NO" sz="1400" dirty="0" err="1">
                <a:solidFill>
                  <a:schemeClr val="bg1"/>
                </a:solidFill>
              </a:rPr>
              <a:t>:</a:t>
            </a:r>
            <a:r>
              <a:rPr lang="se-NO" sz="1400" dirty="0">
                <a:solidFill>
                  <a:schemeClr val="bg1"/>
                </a:solidFill>
              </a:rPr>
              <a:t> invitere </a:t>
            </a:r>
            <a:r>
              <a:rPr lang="se-NO" sz="1400" dirty="0" err="1">
                <a:solidFill>
                  <a:schemeClr val="bg1"/>
                </a:solidFill>
              </a:rPr>
              <a:t>alle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eller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jentene</a:t>
            </a:r>
            <a:r>
              <a:rPr lang="se-NO" sz="1400" dirty="0">
                <a:solidFill>
                  <a:schemeClr val="bg1"/>
                </a:solidFill>
              </a:rPr>
              <a:t>/ </a:t>
            </a:r>
            <a:r>
              <a:rPr lang="se-NO" sz="1400" dirty="0" err="1">
                <a:solidFill>
                  <a:schemeClr val="bg1"/>
                </a:solidFill>
              </a:rPr>
              <a:t>guttene</a:t>
            </a:r>
            <a:r>
              <a:rPr lang="se-NO" sz="1400" dirty="0">
                <a:solidFill>
                  <a:schemeClr val="bg1"/>
                </a:solidFill>
              </a:rPr>
              <a:t>. </a:t>
            </a:r>
            <a:r>
              <a:rPr lang="se-NO" sz="1400" dirty="0" err="1">
                <a:solidFill>
                  <a:schemeClr val="bg1"/>
                </a:solidFill>
              </a:rPr>
              <a:t>Gaver:</a:t>
            </a:r>
            <a:r>
              <a:rPr lang="se-NO" sz="1400" dirty="0">
                <a:solidFill>
                  <a:schemeClr val="bg1"/>
                </a:solidFill>
              </a:rPr>
              <a:t> 50 kr, </a:t>
            </a:r>
            <a:r>
              <a:rPr lang="se-NO" sz="1400" dirty="0" err="1">
                <a:solidFill>
                  <a:schemeClr val="bg1"/>
                </a:solidFill>
              </a:rPr>
              <a:t>felles</a:t>
            </a:r>
            <a:r>
              <a:rPr lang="se-NO" sz="1400" dirty="0">
                <a:solidFill>
                  <a:schemeClr val="bg1"/>
                </a:solidFill>
              </a:rPr>
              <a:t> gave </a:t>
            </a:r>
            <a:r>
              <a:rPr lang="se-NO" sz="1400" dirty="0" err="1">
                <a:solidFill>
                  <a:schemeClr val="bg1"/>
                </a:solidFill>
              </a:rPr>
              <a:t>fra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flere</a:t>
            </a:r>
            <a:r>
              <a:rPr lang="se-NO" sz="1400" dirty="0">
                <a:solidFill>
                  <a:schemeClr val="bg1"/>
                </a:solidFill>
              </a:rPr>
              <a:t>, </a:t>
            </a:r>
            <a:r>
              <a:rPr lang="se-NO" sz="1400" dirty="0" err="1">
                <a:solidFill>
                  <a:schemeClr val="bg1"/>
                </a:solidFill>
              </a:rPr>
              <a:t>brukte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leker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er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også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fine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gaver</a:t>
            </a:r>
            <a:r>
              <a:rPr lang="se-NO" sz="1400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sz="1400" b="1" dirty="0">
                <a:solidFill>
                  <a:schemeClr val="bg1"/>
                </a:solidFill>
              </a:rPr>
              <a:t>Invitere </a:t>
            </a:r>
            <a:r>
              <a:rPr lang="se-NO" sz="1400" b="1" dirty="0" err="1">
                <a:solidFill>
                  <a:schemeClr val="bg1"/>
                </a:solidFill>
              </a:rPr>
              <a:t>klassevenner</a:t>
            </a:r>
            <a:r>
              <a:rPr lang="se-NO" sz="1400" b="1" dirty="0">
                <a:solidFill>
                  <a:schemeClr val="bg1"/>
                </a:solidFill>
              </a:rPr>
              <a:t> </a:t>
            </a:r>
            <a:r>
              <a:rPr lang="se-NO" sz="1400" b="1" dirty="0" err="1">
                <a:solidFill>
                  <a:schemeClr val="bg1"/>
                </a:solidFill>
              </a:rPr>
              <a:t>på</a:t>
            </a:r>
            <a:r>
              <a:rPr lang="se-NO" sz="1400" b="1" dirty="0">
                <a:solidFill>
                  <a:schemeClr val="bg1"/>
                </a:solidFill>
              </a:rPr>
              <a:t> </a:t>
            </a:r>
            <a:r>
              <a:rPr lang="se-NO" sz="1400" b="1" dirty="0" err="1">
                <a:solidFill>
                  <a:schemeClr val="bg1"/>
                </a:solidFill>
              </a:rPr>
              <a:t>besøk</a:t>
            </a:r>
            <a:r>
              <a:rPr lang="se-NO" sz="1400" dirty="0">
                <a:solidFill>
                  <a:schemeClr val="bg1"/>
                </a:solidFill>
              </a:rPr>
              <a:t>, </a:t>
            </a:r>
            <a:r>
              <a:rPr lang="se-NO" sz="1400" dirty="0" err="1">
                <a:solidFill>
                  <a:schemeClr val="bg1"/>
                </a:solidFill>
              </a:rPr>
              <a:t>også</a:t>
            </a:r>
            <a:r>
              <a:rPr lang="se-NO" sz="1400" dirty="0">
                <a:solidFill>
                  <a:schemeClr val="bg1"/>
                </a:solidFill>
              </a:rPr>
              <a:t> de man </a:t>
            </a:r>
            <a:r>
              <a:rPr lang="se-NO" sz="1400" dirty="0" err="1">
                <a:solidFill>
                  <a:schemeClr val="bg1"/>
                </a:solidFill>
              </a:rPr>
              <a:t>ikke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leker</a:t>
            </a:r>
            <a:r>
              <a:rPr lang="se-NO" sz="1400" dirty="0">
                <a:solidFill>
                  <a:schemeClr val="bg1"/>
                </a:solidFill>
              </a:rPr>
              <a:t> med. </a:t>
            </a:r>
            <a:r>
              <a:rPr lang="se-NO" sz="1400" dirty="0" err="1">
                <a:solidFill>
                  <a:schemeClr val="bg1"/>
                </a:solidFill>
              </a:rPr>
              <a:t>Bli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kjent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hverandre</a:t>
            </a:r>
            <a:r>
              <a:rPr lang="se-NO" sz="1400" dirty="0">
                <a:solidFill>
                  <a:schemeClr val="bg1"/>
                </a:solidFill>
              </a:rPr>
              <a:t> .</a:t>
            </a:r>
          </a:p>
          <a:p>
            <a:r>
              <a:rPr lang="se-NO" sz="1400" dirty="0">
                <a:solidFill>
                  <a:schemeClr val="bg1"/>
                </a:solidFill>
              </a:rPr>
              <a:t>         </a:t>
            </a:r>
            <a:r>
              <a:rPr lang="se-NO" sz="1400" dirty="0" err="1">
                <a:solidFill>
                  <a:schemeClr val="bg1"/>
                </a:solidFill>
              </a:rPr>
              <a:t>Telefon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og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nettbrett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tar</a:t>
            </a:r>
            <a:r>
              <a:rPr lang="se-NO" sz="1400" dirty="0">
                <a:solidFill>
                  <a:schemeClr val="bg1"/>
                </a:solidFill>
              </a:rPr>
              <a:t> man </a:t>
            </a:r>
            <a:r>
              <a:rPr lang="se-NO" sz="1400" dirty="0" err="1">
                <a:solidFill>
                  <a:schemeClr val="bg1"/>
                </a:solidFill>
              </a:rPr>
              <a:t>ikke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med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på</a:t>
            </a:r>
            <a:r>
              <a:rPr lang="se-NO" sz="1400" dirty="0">
                <a:solidFill>
                  <a:schemeClr val="bg1"/>
                </a:solidFill>
              </a:rPr>
              <a:t> </a:t>
            </a:r>
            <a:r>
              <a:rPr lang="se-NO" sz="1400" dirty="0" err="1">
                <a:solidFill>
                  <a:schemeClr val="bg1"/>
                </a:solidFill>
              </a:rPr>
              <a:t>besøk</a:t>
            </a:r>
            <a:r>
              <a:rPr lang="se-NO" sz="1400" dirty="0">
                <a:solidFill>
                  <a:schemeClr val="bg1"/>
                </a:solidFill>
              </a:rPr>
              <a:t>.</a:t>
            </a:r>
          </a:p>
          <a:p>
            <a:endParaRPr lang="nb-NO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30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D10A15C5-5483-4B9F-D423-CDF7DFAE4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932DFFBC-5F30-2659-FE74-3562C6BD1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00B3A80-BBD7-65A6-86EB-C71E634EA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612CDEBA-806B-BCD5-98EC-3F03ADF1A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Skuvla</a:t>
            </a:r>
            <a:r>
              <a:rPr lang="nb-NO"/>
              <a:t> &amp; </a:t>
            </a:r>
            <a:r>
              <a:rPr lang="nb-NO" err="1"/>
              <a:t>AÁF</a:t>
            </a:r>
            <a:r>
              <a:rPr lang="nb-NO"/>
              <a:t> / Skole &amp;SFO</a:t>
            </a:r>
            <a:endParaRPr lang="se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B722CCD4-77B5-DE1F-AB5C-96A45F87FA25}"/>
              </a:ext>
            </a:extLst>
          </p:cNvPr>
          <p:cNvSpPr txBox="1"/>
          <p:nvPr/>
        </p:nvSpPr>
        <p:spPr>
          <a:xfrm>
            <a:off x="758687" y="1310692"/>
            <a:ext cx="10306477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800100" lvl="1" indent="-342900">
              <a:buAutoNum type="arabicPeriod"/>
            </a:pPr>
            <a:r>
              <a:rPr lang="se-NO" b="1" dirty="0"/>
              <a:t>Skoledagen </a:t>
            </a:r>
            <a:r>
              <a:rPr lang="se-NO" b="1" dirty="0" err="1"/>
              <a:t>starter</a:t>
            </a:r>
            <a:r>
              <a:rPr lang="se-NO" b="1" dirty="0"/>
              <a:t> </a:t>
            </a:r>
            <a:r>
              <a:rPr lang="se-NO" b="1" dirty="0" err="1"/>
              <a:t>kl</a:t>
            </a:r>
            <a:r>
              <a:rPr lang="se-NO" b="1" dirty="0"/>
              <a:t>.0820, </a:t>
            </a:r>
            <a:r>
              <a:rPr lang="se-NO" b="1" dirty="0" err="1"/>
              <a:t>inspeksjon</a:t>
            </a:r>
            <a:r>
              <a:rPr lang="se-NO" b="1" dirty="0"/>
              <a:t> </a:t>
            </a:r>
            <a:r>
              <a:rPr lang="se-NO" b="1" dirty="0" err="1"/>
              <a:t>ute</a:t>
            </a:r>
            <a:r>
              <a:rPr lang="se-NO" b="1" dirty="0"/>
              <a:t> </a:t>
            </a:r>
            <a:r>
              <a:rPr lang="se-NO" b="1" dirty="0" err="1"/>
              <a:t>fra</a:t>
            </a:r>
            <a:r>
              <a:rPr lang="se-NO" b="1" dirty="0"/>
              <a:t> </a:t>
            </a:r>
            <a:r>
              <a:rPr lang="se-NO" b="1" dirty="0" err="1"/>
              <a:t>kl</a:t>
            </a:r>
            <a:r>
              <a:rPr lang="se-NO" b="1" dirty="0"/>
              <a:t>.0810</a:t>
            </a:r>
          </a:p>
          <a:p>
            <a:pPr marL="800100" lvl="1" indent="-342900">
              <a:buAutoNum type="arabicPeriod"/>
            </a:pPr>
            <a:r>
              <a:rPr lang="se-NO" b="1" dirty="0"/>
              <a:t>M</a:t>
            </a:r>
            <a:r>
              <a:rPr lang="nb-NO" b="1" dirty="0"/>
              <a:t>y</a:t>
            </a:r>
            <a:r>
              <a:rPr lang="se-NO" b="1" dirty="0"/>
              <a:t>e </a:t>
            </a:r>
            <a:r>
              <a:rPr lang="se-NO" b="1" dirty="0" err="1"/>
              <a:t>ute</a:t>
            </a:r>
            <a:r>
              <a:rPr lang="nb-NO" b="1" dirty="0"/>
              <a:t> og i all slags vær</a:t>
            </a:r>
            <a:r>
              <a:rPr lang="se-NO" dirty="0"/>
              <a:t>; </a:t>
            </a:r>
            <a:r>
              <a:rPr lang="nb-NO" dirty="0"/>
              <a:t>behøver ekstra klesskift, klær etter årstider (varme klær, regntøy, vinterklær, støvler, varme sko)</a:t>
            </a:r>
          </a:p>
          <a:p>
            <a:pPr marL="800100" lvl="1" indent="-342900">
              <a:buAutoNum type="arabicPeriod"/>
            </a:pPr>
            <a:r>
              <a:rPr lang="nb-NO" b="1" dirty="0"/>
              <a:t>Sjekk </a:t>
            </a:r>
            <a:r>
              <a:rPr lang="nb-NO" b="1" dirty="0" err="1"/>
              <a:t>klær&amp;sko</a:t>
            </a:r>
            <a:r>
              <a:rPr lang="nb-NO" b="1" dirty="0"/>
              <a:t> </a:t>
            </a:r>
            <a:r>
              <a:rPr lang="nb-NO" dirty="0"/>
              <a:t>– er det skittent og våte klær og sko/ støvler = ta med = kom med  rent skift</a:t>
            </a:r>
          </a:p>
          <a:p>
            <a:pPr marL="800100" lvl="1" indent="-342900">
              <a:buAutoNum type="arabicPeriod"/>
            </a:pPr>
            <a:r>
              <a:rPr lang="nb-NO" b="1" dirty="0"/>
              <a:t>Nok niste </a:t>
            </a:r>
            <a:r>
              <a:rPr lang="nb-NO" dirty="0"/>
              <a:t>til skole og SFO</a:t>
            </a:r>
            <a:r>
              <a:rPr lang="se-NO" dirty="0"/>
              <a:t> </a:t>
            </a:r>
            <a:endParaRPr lang="nb-NO" dirty="0"/>
          </a:p>
          <a:p>
            <a:pPr marL="800100" lvl="1" indent="-342900">
              <a:buAutoNum type="arabicPeriod"/>
            </a:pPr>
            <a:r>
              <a:rPr lang="se-NO" b="1" dirty="0" err="1"/>
              <a:t>Innesko</a:t>
            </a:r>
            <a:r>
              <a:rPr lang="se-NO" b="1" dirty="0"/>
              <a:t> </a:t>
            </a:r>
            <a:r>
              <a:rPr lang="se-NO" b="1" dirty="0" err="1"/>
              <a:t>og</a:t>
            </a:r>
            <a:r>
              <a:rPr lang="se-NO" b="1" dirty="0"/>
              <a:t> v</a:t>
            </a:r>
            <a:r>
              <a:rPr lang="nb-NO" b="1" dirty="0" err="1"/>
              <a:t>annflaske</a:t>
            </a:r>
            <a:endParaRPr lang="nb-NO" b="1" dirty="0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6955D255-B0D0-0F8C-0FC8-C2EA86404987}"/>
              </a:ext>
            </a:extLst>
          </p:cNvPr>
          <p:cNvSpPr txBox="1"/>
          <p:nvPr/>
        </p:nvSpPr>
        <p:spPr>
          <a:xfrm>
            <a:off x="838200" y="3360388"/>
            <a:ext cx="6582191" cy="33547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nb-NO" b="1" dirty="0"/>
              <a:t>Faste avtaler og andre kontaktpersoner </a:t>
            </a:r>
            <a:r>
              <a:rPr lang="nb-NO" dirty="0"/>
              <a:t>– fyll ut skjema</a:t>
            </a:r>
            <a:endParaRPr lang="se-NO" dirty="0"/>
          </a:p>
          <a:p>
            <a:endParaRPr lang="se-NO" sz="1400" b="1" dirty="0"/>
          </a:p>
          <a:p>
            <a:r>
              <a:rPr lang="nb-NO" sz="1400" b="1" dirty="0"/>
              <a:t>Muntlig eller skriftlig beskjed</a:t>
            </a:r>
            <a:r>
              <a:rPr lang="se-NO" sz="1400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e-NO" sz="1400" dirty="0" err="1"/>
              <a:t>Om</a:t>
            </a:r>
            <a:r>
              <a:rPr lang="se-NO" sz="1400" dirty="0"/>
              <a:t> </a:t>
            </a:r>
            <a:r>
              <a:rPr lang="nb-NO" sz="1400" dirty="0"/>
              <a:t>barn</a:t>
            </a:r>
            <a:r>
              <a:rPr lang="se-NO" sz="1400" dirty="0"/>
              <a:t>et</a:t>
            </a:r>
            <a:r>
              <a:rPr lang="nb-NO" sz="1400" dirty="0"/>
              <a:t> ikke skal på </a:t>
            </a:r>
            <a:r>
              <a:rPr lang="se-NO" sz="1400" dirty="0"/>
              <a:t>SFO</a:t>
            </a:r>
            <a:r>
              <a:rPr lang="nb-NO" sz="1400" dirty="0"/>
              <a:t> eller skal gå/hentes</a:t>
            </a:r>
            <a:r>
              <a:rPr lang="se-NO" sz="1400" dirty="0"/>
              <a:t> </a:t>
            </a:r>
            <a:r>
              <a:rPr lang="se-NO" sz="1400" dirty="0" err="1"/>
              <a:t>etter</a:t>
            </a:r>
            <a:r>
              <a:rPr lang="se-NO" sz="1400" dirty="0"/>
              <a:t> </a:t>
            </a:r>
            <a:r>
              <a:rPr lang="se-NO" sz="1400" dirty="0" err="1"/>
              <a:t>skoletid</a:t>
            </a:r>
            <a:r>
              <a:rPr lang="nb-NO" sz="1400" dirty="0"/>
              <a:t>. </a:t>
            </a:r>
            <a:endParaRPr lang="se-NO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400" dirty="0"/>
              <a:t>Om det er kort tid til barnet skal dra bør det sendes </a:t>
            </a:r>
            <a:r>
              <a:rPr lang="nb-NO" sz="1400" dirty="0" err="1"/>
              <a:t>sms</a:t>
            </a:r>
            <a:r>
              <a:rPr lang="nb-NO" sz="1400" dirty="0"/>
              <a:t> eller ringes til SFO. SFO telefonen blir ikke svart i skoletiden, kun i </a:t>
            </a:r>
            <a:r>
              <a:rPr lang="se-NO" sz="1400" dirty="0"/>
              <a:t>SFO </a:t>
            </a:r>
            <a:r>
              <a:rPr lang="nb-NO" sz="1400" dirty="0"/>
              <a:t>tiden. </a:t>
            </a:r>
            <a:endParaRPr lang="se-NO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400" dirty="0"/>
              <a:t>Vi slipper ikke elever som selv sier de skal dra om ikke vi har fått beskjed fra foreldre/foresatte. Vi ringer heller ikke for å sjekke om de skal gå om de sier det selv.</a:t>
            </a:r>
            <a:endParaRPr lang="se-NO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400" dirty="0"/>
              <a:t>Skal andre enn foreldre/foresatte hente</a:t>
            </a:r>
            <a:endParaRPr lang="se-NO" sz="1400" dirty="0"/>
          </a:p>
          <a:p>
            <a:endParaRPr lang="se-NO" sz="1400" dirty="0"/>
          </a:p>
          <a:p>
            <a:r>
              <a:rPr lang="se-NO" dirty="0" err="1"/>
              <a:t>VISMA</a:t>
            </a:r>
            <a:r>
              <a:rPr lang="se-NO" dirty="0"/>
              <a:t> skole – </a:t>
            </a:r>
            <a:r>
              <a:rPr lang="se-NO" dirty="0" err="1"/>
              <a:t>send</a:t>
            </a:r>
            <a:r>
              <a:rPr lang="se-NO" dirty="0"/>
              <a:t> </a:t>
            </a:r>
            <a:r>
              <a:rPr lang="se-NO" dirty="0" err="1"/>
              <a:t>meldinger</a:t>
            </a:r>
            <a:r>
              <a:rPr lang="se-NO" dirty="0"/>
              <a:t> </a:t>
            </a:r>
            <a:r>
              <a:rPr lang="se-NO" dirty="0" err="1"/>
              <a:t>og</a:t>
            </a:r>
            <a:r>
              <a:rPr lang="se-NO" dirty="0"/>
              <a:t> </a:t>
            </a:r>
            <a:r>
              <a:rPr lang="se-NO" dirty="0" err="1"/>
              <a:t>beskjeder</a:t>
            </a: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8E1AB3D-DD2F-6EC3-FF30-6D83AC26E40E}"/>
              </a:ext>
            </a:extLst>
          </p:cNvPr>
          <p:cNvSpPr txBox="1"/>
          <p:nvPr/>
        </p:nvSpPr>
        <p:spPr>
          <a:xfrm>
            <a:off x="7600950" y="3608338"/>
            <a:ext cx="38862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e-NO" b="1" dirty="0">
                <a:solidFill>
                  <a:schemeClr val="bg1"/>
                </a:solidFill>
              </a:rPr>
              <a:t>SFO </a:t>
            </a:r>
            <a:r>
              <a:rPr lang="se-NO" b="1" dirty="0" err="1">
                <a:solidFill>
                  <a:schemeClr val="bg1"/>
                </a:solidFill>
              </a:rPr>
              <a:t>a</a:t>
            </a:r>
            <a:r>
              <a:rPr lang="se-NO" sz="1800" b="1" dirty="0" err="1">
                <a:solidFill>
                  <a:schemeClr val="bg1"/>
                </a:solidFill>
              </a:rPr>
              <a:t>nsatte</a:t>
            </a:r>
            <a:r>
              <a:rPr lang="se-NO" sz="1800" dirty="0" err="1">
                <a:solidFill>
                  <a:schemeClr val="bg1"/>
                </a:solidFill>
              </a:rPr>
              <a:t>:</a:t>
            </a:r>
            <a:endParaRPr lang="se-NO" sz="18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sz="1800" dirty="0">
                <a:solidFill>
                  <a:schemeClr val="bg1"/>
                </a:solidFill>
              </a:rPr>
              <a:t>Anniken Fagernes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sz="1800" dirty="0">
                <a:solidFill>
                  <a:schemeClr val="bg1"/>
                </a:solidFill>
              </a:rPr>
              <a:t>Linda Beate Marie Ericsson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sz="1800" dirty="0">
                <a:solidFill>
                  <a:schemeClr val="bg1"/>
                </a:solidFill>
              </a:rPr>
              <a:t>Jan Jørgen Høgden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sz="1800" dirty="0">
                <a:solidFill>
                  <a:schemeClr val="bg1"/>
                </a:solidFill>
              </a:rPr>
              <a:t>Kajsa Østmo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sz="1800" dirty="0">
                <a:solidFill>
                  <a:schemeClr val="bg1"/>
                </a:solidFill>
              </a:rPr>
              <a:t>Rune G.Guttorm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sz="1800" dirty="0">
                <a:solidFill>
                  <a:schemeClr val="bg1"/>
                </a:solidFill>
              </a:rPr>
              <a:t>John Erik P. Somby</a:t>
            </a:r>
          </a:p>
        </p:txBody>
      </p:sp>
    </p:spTree>
    <p:extLst>
      <p:ext uri="{BB962C8B-B14F-4D97-AF65-F5344CB8AC3E}">
        <p14:creationId xmlns:p14="http://schemas.microsoft.com/office/powerpoint/2010/main" val="426751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5B447-DFFB-4401-7924-54BF7E667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66057CA-71CE-2FCA-4F4C-D459FCE31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6FFA693-8168-14D6-EF8E-E21A07DFA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5D851D8-33CF-6F7F-38BB-1F329A5E0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41F7AA89-FC85-68FF-942E-A4F43A4D8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5423"/>
            <a:ext cx="10515600" cy="497023"/>
          </a:xfrm>
        </p:spPr>
        <p:txBody>
          <a:bodyPr/>
          <a:lstStyle/>
          <a:p>
            <a:br>
              <a:rPr lang="nb-NO" dirty="0"/>
            </a:br>
            <a:br>
              <a:rPr lang="nb-NO" dirty="0"/>
            </a:br>
            <a:r>
              <a:rPr lang="se-NO" dirty="0"/>
              <a:t>AÁF / SFO</a:t>
            </a:r>
            <a:br>
              <a:rPr lang="nb-NO" dirty="0"/>
            </a:br>
            <a:br>
              <a:rPr lang="nb-NO" dirty="0"/>
            </a:br>
            <a:endParaRPr lang="nb-NO" dirty="0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8C599BF9-AA72-439A-2185-430EE71797DF}"/>
              </a:ext>
            </a:extLst>
          </p:cNvPr>
          <p:cNvSpPr txBox="1"/>
          <p:nvPr/>
        </p:nvSpPr>
        <p:spPr>
          <a:xfrm>
            <a:off x="636299" y="1127925"/>
            <a:ext cx="6831302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e-NO" sz="1600" b="1" dirty="0" err="1"/>
              <a:t>Rammeplan</a:t>
            </a:r>
            <a:r>
              <a:rPr lang="se-NO" sz="1600" b="1" dirty="0"/>
              <a:t> </a:t>
            </a:r>
            <a:r>
              <a:rPr lang="se-NO" sz="1600" b="1" dirty="0">
                <a:solidFill>
                  <a:srgbClr val="0D022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https://www.udir.no/utdanningslopet/sfo/rammeplan</a:t>
            </a:r>
            <a:r>
              <a:rPr lang="se-NO" sz="1600" b="1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se-NO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endParaRPr lang="se-NO" sz="1600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nb-NO" dirty="0"/>
              <a:t>Forskrift om rammeplan for skolefritidsordningen.</a:t>
            </a:r>
            <a:endParaRPr lang="se-NO" dirty="0"/>
          </a:p>
          <a:p>
            <a:pPr marL="800100" lvl="1" indent="-342900">
              <a:buAutoNum type="arabicPeriod"/>
            </a:pPr>
            <a:r>
              <a:rPr lang="se-NO" b="1" dirty="0" err="1"/>
              <a:t>Årsplan</a:t>
            </a:r>
            <a:r>
              <a:rPr lang="se-NO" dirty="0"/>
              <a:t> (</a:t>
            </a:r>
            <a:r>
              <a:rPr lang="se-NO" dirty="0" err="1"/>
              <a:t>lek</a:t>
            </a:r>
            <a:r>
              <a:rPr lang="se-NO" dirty="0"/>
              <a:t>, </a:t>
            </a:r>
            <a:r>
              <a:rPr lang="se-NO" dirty="0" err="1"/>
              <a:t>kultur</a:t>
            </a:r>
            <a:r>
              <a:rPr lang="se-NO" dirty="0"/>
              <a:t>, </a:t>
            </a:r>
            <a:r>
              <a:rPr lang="se-NO" dirty="0" err="1"/>
              <a:t>fysisk</a:t>
            </a:r>
            <a:r>
              <a:rPr lang="se-NO" dirty="0"/>
              <a:t> </a:t>
            </a:r>
            <a:r>
              <a:rPr lang="se-NO" dirty="0" err="1"/>
              <a:t>aktivitet</a:t>
            </a:r>
            <a:r>
              <a:rPr lang="se-NO" dirty="0"/>
              <a:t> </a:t>
            </a:r>
            <a:r>
              <a:rPr lang="se-NO" dirty="0" err="1"/>
              <a:t>og</a:t>
            </a:r>
            <a:r>
              <a:rPr lang="se-NO" dirty="0"/>
              <a:t> </a:t>
            </a:r>
            <a:r>
              <a:rPr lang="se-NO" dirty="0" err="1"/>
              <a:t>bevegelsesglede</a:t>
            </a:r>
            <a:r>
              <a:rPr lang="se-NO" dirty="0"/>
              <a:t> </a:t>
            </a:r>
            <a:r>
              <a:rPr lang="se-NO" dirty="0" err="1"/>
              <a:t>og</a:t>
            </a:r>
            <a:r>
              <a:rPr lang="se-NO" dirty="0"/>
              <a:t> mat&amp; </a:t>
            </a:r>
            <a:r>
              <a:rPr lang="se-NO" dirty="0" err="1"/>
              <a:t>måltidsglede</a:t>
            </a:r>
            <a:r>
              <a:rPr lang="se-NO" dirty="0"/>
              <a:t>)</a:t>
            </a:r>
          </a:p>
          <a:p>
            <a:pPr marL="800100" lvl="1" indent="-342900">
              <a:buAutoNum type="arabicPeriod"/>
            </a:pPr>
            <a:r>
              <a:rPr lang="se-NO" b="1" dirty="0" err="1"/>
              <a:t>Månedsplan</a:t>
            </a:r>
            <a:endParaRPr lang="se-NO" b="1" dirty="0"/>
          </a:p>
          <a:p>
            <a:pPr marL="800100" lvl="1" indent="-342900">
              <a:buAutoNum type="arabicPeriod"/>
            </a:pPr>
            <a:r>
              <a:rPr lang="se-NO" b="1" dirty="0" err="1"/>
              <a:t>Ukeplan</a:t>
            </a:r>
            <a:endParaRPr lang="nb-NO" b="1" dirty="0"/>
          </a:p>
          <a:p>
            <a:pPr lvl="1"/>
            <a:endParaRPr lang="nb-NO" b="1" dirty="0"/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B980C367-6CBA-4F7B-1DC0-EB39343AD3B0}"/>
              </a:ext>
            </a:extLst>
          </p:cNvPr>
          <p:cNvSpPr txBox="1"/>
          <p:nvPr/>
        </p:nvSpPr>
        <p:spPr>
          <a:xfrm>
            <a:off x="636299" y="3889281"/>
            <a:ext cx="310435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e-NO" sz="1400" b="1" dirty="0" err="1"/>
              <a:t>Leker</a:t>
            </a:r>
            <a:r>
              <a:rPr lang="se-NO" sz="1400" dirty="0" err="1"/>
              <a:t>:</a:t>
            </a:r>
            <a:r>
              <a:rPr lang="se-NO" sz="1400" dirty="0"/>
              <a:t> </a:t>
            </a:r>
            <a:r>
              <a:rPr lang="se-NO" sz="1400" dirty="0" err="1"/>
              <a:t>ikke</a:t>
            </a:r>
            <a:r>
              <a:rPr lang="se-NO" sz="1400" dirty="0"/>
              <a:t> ta </a:t>
            </a:r>
            <a:r>
              <a:rPr lang="se-NO" sz="1400" dirty="0" err="1"/>
              <a:t>med</a:t>
            </a:r>
            <a:r>
              <a:rPr lang="se-NO" sz="1400" dirty="0"/>
              <a:t> </a:t>
            </a:r>
            <a:r>
              <a:rPr lang="se-NO" sz="1400" dirty="0" err="1"/>
              <a:t>egne</a:t>
            </a:r>
            <a:endParaRPr lang="se-NO" sz="1400" dirty="0"/>
          </a:p>
          <a:p>
            <a:endParaRPr lang="nb-NO" sz="1400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778B5FF9-B05C-A46F-A87A-0A03FF8CC0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1105" y="1123043"/>
            <a:ext cx="3873499" cy="379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6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9E671DFF-F399-821D-5ABD-A96430756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13E5694-CEDF-7FCE-033F-90EFC319A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E3A45AF-8A1A-C9DB-0C55-339647E66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4EE6E3A6-B4DD-9B5C-D063-7A94A8806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142" y="709949"/>
            <a:ext cx="6622625" cy="3752167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D2D9D27D-CCFA-ADC5-53C4-65ED7D20F857}"/>
              </a:ext>
            </a:extLst>
          </p:cNvPr>
          <p:cNvSpPr txBox="1"/>
          <p:nvPr/>
        </p:nvSpPr>
        <p:spPr>
          <a:xfrm>
            <a:off x="643555" y="820103"/>
            <a:ext cx="3133164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e-NO" b="1" dirty="0" err="1"/>
              <a:t>Gratis</a:t>
            </a:r>
            <a:r>
              <a:rPr lang="se-NO" b="1" dirty="0"/>
              <a:t> </a:t>
            </a:r>
            <a:r>
              <a:rPr lang="se-NO" b="1" dirty="0" err="1"/>
              <a:t>kjernetid</a:t>
            </a:r>
            <a:r>
              <a:rPr lang="se-NO" b="1" dirty="0"/>
              <a:t> (12 t/u):</a:t>
            </a:r>
          </a:p>
          <a:p>
            <a:r>
              <a:rPr lang="se-NO" dirty="0"/>
              <a:t>I </a:t>
            </a:r>
            <a:r>
              <a:rPr lang="se-NO" dirty="0" err="1"/>
              <a:t>skolefrie</a:t>
            </a:r>
            <a:r>
              <a:rPr lang="se-NO" dirty="0"/>
              <a:t> </a:t>
            </a:r>
            <a:r>
              <a:rPr lang="se-NO" dirty="0" err="1"/>
              <a:t>uker</a:t>
            </a:r>
            <a:r>
              <a:rPr lang="se-NO" dirty="0"/>
              <a:t> </a:t>
            </a:r>
            <a:r>
              <a:rPr lang="se-NO" dirty="0" err="1"/>
              <a:t>har</a:t>
            </a:r>
            <a:r>
              <a:rPr lang="se-NO" dirty="0"/>
              <a:t> </a:t>
            </a:r>
            <a:r>
              <a:rPr lang="se-NO" dirty="0" err="1"/>
              <a:t>eleven</a:t>
            </a:r>
            <a:r>
              <a:rPr lang="se-NO" dirty="0"/>
              <a:t> </a:t>
            </a:r>
            <a:r>
              <a:rPr lang="se-NO" dirty="0" err="1"/>
              <a:t>plass</a:t>
            </a:r>
            <a:r>
              <a:rPr lang="se-NO" dirty="0"/>
              <a:t> </a:t>
            </a:r>
            <a:r>
              <a:rPr lang="se-NO" dirty="0" err="1"/>
              <a:t>torsdager</a:t>
            </a:r>
            <a:r>
              <a:rPr lang="se-NO" dirty="0"/>
              <a:t> </a:t>
            </a:r>
            <a:r>
              <a:rPr lang="se-NO" dirty="0" err="1"/>
              <a:t>og</a:t>
            </a:r>
            <a:r>
              <a:rPr lang="se-NO" dirty="0"/>
              <a:t> </a:t>
            </a:r>
            <a:r>
              <a:rPr lang="se-NO" dirty="0" err="1"/>
              <a:t>fredager</a:t>
            </a:r>
            <a:r>
              <a:rPr lang="se-NO" dirty="0"/>
              <a:t> kl. 0900-1500</a:t>
            </a:r>
            <a:endParaRPr lang="nb-NO" dirty="0"/>
          </a:p>
          <a:p>
            <a:endParaRPr lang="nb-NO" dirty="0"/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5290F773-5FDC-7795-DAE1-6E76D594CBB5}"/>
              </a:ext>
            </a:extLst>
          </p:cNvPr>
          <p:cNvSpPr txBox="1"/>
          <p:nvPr/>
        </p:nvSpPr>
        <p:spPr>
          <a:xfrm>
            <a:off x="643556" y="2677286"/>
            <a:ext cx="3948321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b="1" dirty="0"/>
              <a:t>Kjøp av ekstra dager i skolefrie uker: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gratis </a:t>
            </a:r>
            <a:r>
              <a:rPr lang="nb-NO" dirty="0" err="1"/>
              <a:t>kjerneti</a:t>
            </a:r>
            <a:r>
              <a:rPr lang="se-NO" dirty="0"/>
              <a:t>d</a:t>
            </a:r>
          </a:p>
          <a:p>
            <a:r>
              <a:rPr lang="se-NO" dirty="0" err="1"/>
              <a:t>VISMA</a:t>
            </a:r>
            <a:r>
              <a:rPr lang="se-NO" dirty="0"/>
              <a:t> </a:t>
            </a:r>
            <a:r>
              <a:rPr lang="se-NO" dirty="0" err="1"/>
              <a:t>foresattportal</a:t>
            </a:r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0F3F59B-A374-47B2-7839-0ABA35E38B99}"/>
              </a:ext>
            </a:extLst>
          </p:cNvPr>
          <p:cNvSpPr txBox="1"/>
          <p:nvPr/>
        </p:nvSpPr>
        <p:spPr>
          <a:xfrm>
            <a:off x="643555" y="3911551"/>
            <a:ext cx="3948321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nb-NO" b="1" dirty="0"/>
              <a:t>Gi beskjed om ditt barn ikke skal benytte seg av plassen</a:t>
            </a:r>
            <a:r>
              <a:rPr lang="se-NO" b="1" dirty="0"/>
              <a:t> i </a:t>
            </a:r>
            <a:r>
              <a:rPr lang="se-NO" b="1" dirty="0" err="1"/>
              <a:t>skolefrie</a:t>
            </a:r>
            <a:r>
              <a:rPr lang="se-NO" b="1" dirty="0"/>
              <a:t> </a:t>
            </a:r>
            <a:r>
              <a:rPr lang="se-NO" b="1" dirty="0" err="1"/>
              <a:t>dager</a:t>
            </a:r>
            <a:r>
              <a:rPr lang="nb-NO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Handler om at vi skal å kunne planlegge turer og innkjøp av mat.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Ansatte kan gjennomføre avspaseringer &amp; ferier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5002718-0C74-0CBA-4C66-41BE03CC46D5}"/>
              </a:ext>
            </a:extLst>
          </p:cNvPr>
          <p:cNvSpPr txBox="1"/>
          <p:nvPr/>
        </p:nvSpPr>
        <p:spPr>
          <a:xfrm>
            <a:off x="4822142" y="4563275"/>
            <a:ext cx="6722312" cy="14157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nb-NO" sz="1200" dirty="0"/>
          </a:p>
          <a:p>
            <a:r>
              <a:rPr lang="nb-NO" b="1" dirty="0">
                <a:hlinkClick r:id="rId4"/>
              </a:rPr>
              <a:t>www.minskole.no/karasjok</a:t>
            </a:r>
            <a:r>
              <a:rPr lang="nb-NO" b="1" dirty="0"/>
              <a:t>  </a:t>
            </a:r>
            <a:r>
              <a:rPr lang="nb-NO" dirty="0"/>
              <a:t>- </a:t>
            </a:r>
            <a:r>
              <a:rPr lang="se-NO" sz="1400" b="1" dirty="0" err="1"/>
              <a:t>abonnèr</a:t>
            </a:r>
            <a:r>
              <a:rPr lang="se-NO" dirty="0" err="1"/>
              <a:t>:</a:t>
            </a:r>
            <a:r>
              <a:rPr lang="se-NO" dirty="0"/>
              <a:t> </a:t>
            </a:r>
            <a:r>
              <a:rPr lang="se-NO" sz="1200" dirty="0"/>
              <a:t>ovdasiiddu, 1.</a:t>
            </a:r>
            <a:r>
              <a:rPr lang="se-NO" sz="1200" dirty="0" err="1"/>
              <a:t>lhk</a:t>
            </a:r>
            <a:r>
              <a:rPr lang="se-NO" sz="1200" dirty="0"/>
              <a:t>, AÁF/ </a:t>
            </a:r>
            <a:r>
              <a:rPr lang="se-NO" sz="1200" dirty="0" err="1"/>
              <a:t>forside</a:t>
            </a:r>
            <a:r>
              <a:rPr lang="se-NO" sz="1200" dirty="0"/>
              <a:t>, 1.</a:t>
            </a:r>
            <a:r>
              <a:rPr lang="se-NO" sz="1200" dirty="0" err="1"/>
              <a:t>kl</a:t>
            </a:r>
            <a:r>
              <a:rPr lang="se-NO" sz="1200" dirty="0"/>
              <a:t>, SFO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 err="1"/>
              <a:t>Oahppanpl</a:t>
            </a:r>
            <a:r>
              <a:rPr lang="se-NO" sz="1400" dirty="0"/>
              <a:t>á</a:t>
            </a:r>
            <a:r>
              <a:rPr lang="nb-NO" sz="1400" dirty="0"/>
              <a:t>nat/ Læringsplaner</a:t>
            </a:r>
            <a:endParaRPr lang="se-NO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sz="1400" dirty="0"/>
              <a:t>Dieđut / </a:t>
            </a:r>
            <a:r>
              <a:rPr lang="se-NO" sz="1400" dirty="0" err="1"/>
              <a:t>informasjon</a:t>
            </a:r>
            <a:endParaRPr lang="se-NO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sz="1400" dirty="0"/>
              <a:t>Bargi</a:t>
            </a:r>
            <a:r>
              <a:rPr lang="nb-NO" sz="1400" dirty="0"/>
              <a:t>id</a:t>
            </a:r>
            <a:r>
              <a:rPr lang="se-NO" sz="1400" dirty="0"/>
              <a:t> tlf.nr, </a:t>
            </a:r>
            <a:r>
              <a:rPr lang="se-NO" sz="1400" dirty="0" err="1"/>
              <a:t>epoasta</a:t>
            </a:r>
            <a:r>
              <a:rPr lang="nb-NO" sz="1400" dirty="0"/>
              <a:t>/ ansattes epost og tlf.nr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400" b="1" dirty="0"/>
          </a:p>
        </p:txBody>
      </p:sp>
    </p:spTree>
    <p:extLst>
      <p:ext uri="{BB962C8B-B14F-4D97-AF65-F5344CB8AC3E}">
        <p14:creationId xmlns:p14="http://schemas.microsoft.com/office/powerpoint/2010/main" val="78516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FF282-D04D-7D94-F4B0-1CC368A24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885725E-7669-C3B4-9E63-C920AF383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660DB05-D23A-1E84-74B8-D821AD281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AAF91BC-C02B-DE39-51B5-F3BB33B65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92D14777-4A76-0D85-8461-9BAE7D56A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5423"/>
            <a:ext cx="10515600" cy="593725"/>
          </a:xfrm>
        </p:spPr>
        <p:txBody>
          <a:bodyPr/>
          <a:lstStyle/>
          <a:p>
            <a:br>
              <a:rPr lang="nb-NO" dirty="0"/>
            </a:br>
            <a:br>
              <a:rPr lang="nb-NO" dirty="0"/>
            </a:br>
            <a:r>
              <a:rPr lang="se-NO" dirty="0"/>
              <a:t>Jávkan ja permišuvnnat/ </a:t>
            </a:r>
            <a:r>
              <a:rPr lang="se-NO" dirty="0" err="1"/>
              <a:t>Fravær</a:t>
            </a:r>
            <a:r>
              <a:rPr lang="se-NO" dirty="0"/>
              <a:t> </a:t>
            </a:r>
            <a:r>
              <a:rPr lang="se-NO" dirty="0" err="1"/>
              <a:t>og</a:t>
            </a:r>
            <a:r>
              <a:rPr lang="se-NO" dirty="0"/>
              <a:t> </a:t>
            </a:r>
            <a:r>
              <a:rPr lang="se-NO" dirty="0" err="1"/>
              <a:t>permisjoner</a:t>
            </a:r>
            <a:br>
              <a:rPr lang="nb-NO" dirty="0"/>
            </a:br>
            <a:br>
              <a:rPr lang="nb-NO" dirty="0"/>
            </a:br>
            <a:endParaRPr lang="nb-NO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3194A17F-5C19-88EB-CD2B-1098CB1AF612}"/>
              </a:ext>
            </a:extLst>
          </p:cNvPr>
          <p:cNvSpPr txBox="1"/>
          <p:nvPr/>
        </p:nvSpPr>
        <p:spPr>
          <a:xfrm>
            <a:off x="783693" y="1162874"/>
            <a:ext cx="3228703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e-NO" b="1" dirty="0" err="1"/>
              <a:t>VISMA</a:t>
            </a:r>
            <a:r>
              <a:rPr lang="se-NO" b="1" dirty="0"/>
              <a:t> skole </a:t>
            </a:r>
            <a:r>
              <a:rPr lang="se-NO" b="1" dirty="0" err="1"/>
              <a:t>app</a:t>
            </a:r>
            <a:r>
              <a:rPr lang="se-NO" b="1" dirty="0"/>
              <a:t> </a:t>
            </a:r>
            <a:r>
              <a:rPr lang="se-NO" b="1" dirty="0" err="1"/>
              <a:t>og</a:t>
            </a:r>
            <a:r>
              <a:rPr lang="se-NO" b="1" dirty="0"/>
              <a:t> </a:t>
            </a:r>
            <a:r>
              <a:rPr lang="nb-NO" b="1" dirty="0"/>
              <a:t>w</a:t>
            </a:r>
            <a:r>
              <a:rPr lang="se-NO" b="1" dirty="0" err="1"/>
              <a:t>ebside</a:t>
            </a:r>
            <a:endParaRPr lang="nb-NO" b="1" dirty="0"/>
          </a:p>
          <a:p>
            <a:endParaRPr lang="nb-NO" b="1" dirty="0"/>
          </a:p>
          <a:p>
            <a:pPr marL="285750" indent="-285750">
              <a:buFontTx/>
              <a:buChar char="-"/>
            </a:pPr>
            <a:r>
              <a:rPr lang="nb-NO" b="1" dirty="0"/>
              <a:t>Syk</a:t>
            </a:r>
            <a:r>
              <a:rPr lang="nb-NO" dirty="0"/>
              <a:t>: send melding via </a:t>
            </a:r>
            <a:r>
              <a:rPr lang="se-NO" dirty="0" err="1"/>
              <a:t>VISMA</a:t>
            </a:r>
            <a:r>
              <a:rPr lang="se-NO" dirty="0"/>
              <a:t> </a:t>
            </a:r>
            <a:r>
              <a:rPr lang="nb-NO" dirty="0"/>
              <a:t>app</a:t>
            </a:r>
          </a:p>
          <a:p>
            <a:pPr marL="285750" indent="-285750">
              <a:buFontTx/>
              <a:buChar char="-"/>
            </a:pPr>
            <a:r>
              <a:rPr lang="nb-NO" b="1" dirty="0"/>
              <a:t>Permisjon</a:t>
            </a:r>
            <a:r>
              <a:rPr lang="nb-NO" dirty="0"/>
              <a:t>: søkes via websiden. Søkes 2 uker før</a:t>
            </a:r>
          </a:p>
          <a:p>
            <a:pPr marL="285750" indent="-285750">
              <a:buFontTx/>
              <a:buChar char="-"/>
            </a:pPr>
            <a:r>
              <a:rPr lang="nb-NO" b="1" dirty="0"/>
              <a:t>Næringspermisjoner</a:t>
            </a:r>
            <a:r>
              <a:rPr lang="nb-NO" dirty="0"/>
              <a:t> </a:t>
            </a:r>
            <a:endParaRPr lang="se-NO" dirty="0"/>
          </a:p>
          <a:p>
            <a:r>
              <a:rPr lang="se-NO" dirty="0"/>
              <a:t>       c</a:t>
            </a:r>
            <a:r>
              <a:rPr lang="nb-NO" dirty="0"/>
              <a:t>a. uke/dato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FF934559-EE63-55A1-604C-4381F1B5CB49}"/>
              </a:ext>
            </a:extLst>
          </p:cNvPr>
          <p:cNvSpPr txBox="1"/>
          <p:nvPr/>
        </p:nvSpPr>
        <p:spPr>
          <a:xfrm>
            <a:off x="783693" y="3667091"/>
            <a:ext cx="3303153" cy="2031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e-NO" b="1" dirty="0"/>
              <a:t>Skuvlaruvtto/ </a:t>
            </a:r>
            <a:r>
              <a:rPr lang="se-NO" b="1" dirty="0" err="1"/>
              <a:t>Skoleruta</a:t>
            </a:r>
            <a:r>
              <a:rPr lang="se-NO" dirty="0"/>
              <a:t> 2026/2027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dirty="0" err="1"/>
              <a:t>Sjekk</a:t>
            </a:r>
            <a:r>
              <a:rPr lang="se-NO" dirty="0"/>
              <a:t> </a:t>
            </a:r>
            <a:r>
              <a:rPr lang="se-NO" dirty="0" err="1"/>
              <a:t>fridager</a:t>
            </a:r>
            <a:r>
              <a:rPr lang="se-NO" dirty="0"/>
              <a:t> </a:t>
            </a:r>
            <a:r>
              <a:rPr lang="se-NO" dirty="0" err="1"/>
              <a:t>og</a:t>
            </a:r>
            <a:r>
              <a:rPr lang="se-NO" dirty="0"/>
              <a:t> </a:t>
            </a:r>
            <a:r>
              <a:rPr lang="se-NO" dirty="0" err="1"/>
              <a:t>ferier</a:t>
            </a:r>
            <a:endParaRPr lang="se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Og planlegg h</a:t>
            </a:r>
            <a:r>
              <a:rPr lang="se-NO" dirty="0" err="1"/>
              <a:t>andleturer</a:t>
            </a:r>
            <a:r>
              <a:rPr lang="se-NO" dirty="0"/>
              <a:t> </a:t>
            </a:r>
            <a:r>
              <a:rPr lang="se-NO" dirty="0" err="1"/>
              <a:t>og</a:t>
            </a:r>
            <a:r>
              <a:rPr lang="se-NO" dirty="0"/>
              <a:t> </a:t>
            </a:r>
            <a:r>
              <a:rPr lang="se-NO" dirty="0" err="1"/>
              <a:t>andre</a:t>
            </a:r>
            <a:r>
              <a:rPr lang="se-NO" dirty="0"/>
              <a:t> </a:t>
            </a:r>
            <a:r>
              <a:rPr lang="se-NO" dirty="0" err="1"/>
              <a:t>turer</a:t>
            </a:r>
            <a:r>
              <a:rPr lang="se-NO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dirty="0" err="1"/>
              <a:t>Sydenturer:</a:t>
            </a:r>
            <a:r>
              <a:rPr lang="se-NO" dirty="0"/>
              <a:t> </a:t>
            </a:r>
            <a:r>
              <a:rPr lang="se-NO" dirty="0" err="1"/>
              <a:t>utskriving</a:t>
            </a:r>
            <a:endParaRPr lang="nb-NO" dirty="0"/>
          </a:p>
          <a:p>
            <a:endParaRPr lang="nb-NO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DD912E7-0BF7-D0D6-1E8A-736E8870CF22}"/>
              </a:ext>
            </a:extLst>
          </p:cNvPr>
          <p:cNvSpPr txBox="1"/>
          <p:nvPr/>
        </p:nvSpPr>
        <p:spPr>
          <a:xfrm>
            <a:off x="4300634" y="1160581"/>
            <a:ext cx="7609044" cy="48013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se-NO" b="1" dirty="0" err="1"/>
              <a:t>Fravær</a:t>
            </a:r>
            <a:r>
              <a:rPr lang="se-NO" dirty="0" err="1"/>
              <a:t>:</a:t>
            </a:r>
            <a:r>
              <a:rPr lang="se-NO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dirty="0" err="1"/>
              <a:t>økt</a:t>
            </a:r>
            <a:r>
              <a:rPr lang="se-NO" dirty="0"/>
              <a:t> </a:t>
            </a:r>
            <a:r>
              <a:rPr lang="se-NO" dirty="0" err="1"/>
              <a:t>etter</a:t>
            </a:r>
            <a:r>
              <a:rPr lang="se-NO" dirty="0"/>
              <a:t> </a:t>
            </a:r>
            <a:r>
              <a:rPr lang="se-NO" dirty="0" err="1"/>
              <a:t>pandmien</a:t>
            </a:r>
            <a:r>
              <a:rPr lang="nb-NO" dirty="0"/>
              <a:t>, jentene har mer fravær enn gutter</a:t>
            </a:r>
            <a:endParaRPr lang="se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e-NO" dirty="0"/>
              <a:t>Vel</a:t>
            </a:r>
            <a:r>
              <a:rPr lang="nb-NO" dirty="0"/>
              <a:t>d</a:t>
            </a:r>
            <a:r>
              <a:rPr lang="se-NO" dirty="0" err="1"/>
              <a:t>ig</a:t>
            </a:r>
            <a:r>
              <a:rPr lang="se-NO" dirty="0"/>
              <a:t> </a:t>
            </a:r>
            <a:r>
              <a:rPr lang="se-NO" dirty="0" err="1"/>
              <a:t>hø</a:t>
            </a:r>
            <a:r>
              <a:rPr lang="nb-NO" dirty="0"/>
              <a:t>y</a:t>
            </a:r>
            <a:r>
              <a:rPr lang="se-NO" dirty="0"/>
              <a:t>t </a:t>
            </a:r>
            <a:r>
              <a:rPr lang="se-NO" dirty="0" err="1"/>
              <a:t>fravær</a:t>
            </a:r>
            <a:r>
              <a:rPr lang="se-NO" dirty="0"/>
              <a:t> </a:t>
            </a:r>
            <a:r>
              <a:rPr lang="se-NO" dirty="0" err="1"/>
              <a:t>økt</a:t>
            </a:r>
            <a:r>
              <a:rPr lang="nb-NO" dirty="0"/>
              <a:t> </a:t>
            </a:r>
            <a:r>
              <a:rPr lang="nb-NO" sz="1400" dirty="0"/>
              <a:t>(</a:t>
            </a:r>
            <a:r>
              <a:rPr lang="nb-NO" sz="1400" dirty="0" err="1"/>
              <a:t>Finnmark,vestfold</a:t>
            </a:r>
            <a:r>
              <a:rPr lang="nb-NO" sz="1400" dirty="0"/>
              <a:t>, Østfold)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Rutiner for følge opp høyt skolefravær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Har eleven hodepine eller vondt i  magen 12 dager i året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dirty="0"/>
              <a:t>Bør undersøkes av lege – finne årsaken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dirty="0"/>
              <a:t>Skolen og hjemmet samarbeide for å kartlegge, er det noe hjemme eller på 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Belønning ved sykdom: </a:t>
            </a:r>
            <a:r>
              <a:rPr lang="nb-NO" dirty="0" err="1"/>
              <a:t>Ipad</a:t>
            </a:r>
            <a:r>
              <a:rPr lang="nb-NO" dirty="0"/>
              <a:t> og godteri – vanskelig for skolen å konkurrere med hjemmet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Foreldre må hjelpe barnet med å få gode rutiner til å være på 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e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15 dager av 190 skoledager = 7,89%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15 dager x 10 år = 150 skoledager, nesten et helt skoleår</a:t>
            </a:r>
          </a:p>
          <a:p>
            <a:endParaRPr lang="se-NO" dirty="0"/>
          </a:p>
          <a:p>
            <a:endParaRPr lang="se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4031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59E9748-D5C5-043C-42F2-A09DB381A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BDA3B74-F55A-C3F9-8FA9-D8E91D744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6E54EE2-0A70-F26D-71EC-5E65C2838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20D3538C-B8A5-E1E9-8647-D173718F7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282" y="234504"/>
            <a:ext cx="11286930" cy="593725"/>
          </a:xfrm>
        </p:spPr>
        <p:txBody>
          <a:bodyPr/>
          <a:lstStyle/>
          <a:p>
            <a:r>
              <a:rPr lang="nb-NO" sz="2000"/>
              <a:t>Forskrift om permisjon for elever, Karasjok kommune </a:t>
            </a:r>
            <a:r>
              <a:rPr lang="nb-NO" sz="1050"/>
              <a:t>(</a:t>
            </a:r>
            <a:r>
              <a:rPr lang="nn-NO" sz="1100" err="1"/>
              <a:t>Fastsatt</a:t>
            </a:r>
            <a:r>
              <a:rPr lang="nn-NO" sz="1100"/>
              <a:t> av Karasjok kommunestyre</a:t>
            </a:r>
            <a:r>
              <a:rPr lang="se-NO" sz="1100"/>
              <a:t>,</a:t>
            </a:r>
            <a:r>
              <a:rPr lang="nn-NO" sz="1100"/>
              <a:t> </a:t>
            </a:r>
            <a:r>
              <a:rPr lang="se-NO" sz="1100"/>
              <a:t>19.06.25,</a:t>
            </a:r>
            <a:r>
              <a:rPr lang="nn-NO" sz="1100"/>
              <a:t> med </a:t>
            </a:r>
            <a:r>
              <a:rPr lang="nn-NO" sz="1100" err="1"/>
              <a:t>hjemmel</a:t>
            </a:r>
            <a:r>
              <a:rPr lang="nn-NO" sz="1100"/>
              <a:t> i lov 9. juni 2023 nr. 30 om grunnskoleopplæringa og den vidaregåande opplæringa (opplæringslova) § 2-2 fjerde og femte ledd.)</a:t>
            </a:r>
            <a:endParaRPr lang="se-NO" sz="110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08306E6D-75EC-EB7B-A606-2C6D3AEBDF73}"/>
              </a:ext>
            </a:extLst>
          </p:cNvPr>
          <p:cNvSpPr txBox="1"/>
          <p:nvPr/>
        </p:nvSpPr>
        <p:spPr>
          <a:xfrm>
            <a:off x="436282" y="689788"/>
            <a:ext cx="1087568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400" b="1">
              <a:solidFill>
                <a:schemeClr val="bg1"/>
              </a:solidFill>
            </a:endParaRPr>
          </a:p>
          <a:p>
            <a:r>
              <a:rPr lang="nb-NO" sz="1400" b="1">
                <a:solidFill>
                  <a:schemeClr val="bg1"/>
                </a:solidFill>
              </a:rPr>
              <a:t>§ 3. Permisjonsregler </a:t>
            </a:r>
          </a:p>
          <a:p>
            <a:r>
              <a:rPr lang="nb-NO" sz="1400">
                <a:solidFill>
                  <a:schemeClr val="bg1"/>
                </a:solidFill>
              </a:rPr>
              <a:t>Permisjon for elevene er regulert i den nye opplæringslovens § 2-2 om plikt til grunnskoleopplæring</a:t>
            </a:r>
          </a:p>
          <a:p>
            <a:endParaRPr lang="nb-NO" sz="1400">
              <a:solidFill>
                <a:schemeClr val="bg1"/>
              </a:solidFill>
            </a:endParaRPr>
          </a:p>
          <a:p>
            <a:r>
              <a:rPr lang="nb-NO" sz="1400" b="1">
                <a:solidFill>
                  <a:schemeClr val="bg1"/>
                </a:solidFill>
              </a:rPr>
              <a:t>§ 4. Forsvarlighetsvurdering </a:t>
            </a:r>
          </a:p>
          <a:p>
            <a:r>
              <a:rPr lang="nb-NO" sz="1400">
                <a:solidFill>
                  <a:schemeClr val="bg1"/>
                </a:solidFill>
              </a:rPr>
              <a:t>Innvilgelse av en søknad om permisjon forutsetter at skolen finner det forsvarlig at eleven er borte fra skolen i et kortere tidsrom (jf. § 6). Skolen skal basere forsvarlighetsvurderingen på ulike forhold som har betydning for elevens opplæring</a:t>
            </a:r>
          </a:p>
          <a:p>
            <a:endParaRPr lang="nb-NO" sz="1400">
              <a:solidFill>
                <a:schemeClr val="bg1"/>
              </a:solidFill>
            </a:endParaRPr>
          </a:p>
          <a:p>
            <a:r>
              <a:rPr lang="nb-NO" sz="1400" b="1">
                <a:solidFill>
                  <a:schemeClr val="bg1"/>
                </a:solidFill>
              </a:rPr>
              <a:t>§ 5. Vurdering av permisjonssøknader </a:t>
            </a:r>
          </a:p>
          <a:p>
            <a:r>
              <a:rPr lang="nb-NO" sz="1400">
                <a:solidFill>
                  <a:schemeClr val="bg1"/>
                </a:solidFill>
              </a:rPr>
              <a:t>Søknader som er begrunnet med at eleven skal delta i aktiviteter knyttet til utmarksnæring, vil bli innvilget innenfor de 10 dagene, uten forsvarlighetsvurdering. </a:t>
            </a:r>
          </a:p>
          <a:p>
            <a:endParaRPr lang="se-NO" sz="1400">
              <a:solidFill>
                <a:schemeClr val="bg1"/>
              </a:solidFill>
            </a:endParaRPr>
          </a:p>
          <a:p>
            <a:r>
              <a:rPr lang="nb-NO" sz="1400">
                <a:solidFill>
                  <a:schemeClr val="bg1"/>
                </a:solidFill>
              </a:rPr>
              <a:t>For andre søknader vil følgende faktorer vurderes i lys av om opplæringen samlet sett er forsvarlig ved permisjon: </a:t>
            </a:r>
          </a:p>
          <a:p>
            <a:r>
              <a:rPr lang="nb-NO" sz="1400">
                <a:solidFill>
                  <a:schemeClr val="bg1"/>
                </a:solidFill>
              </a:rPr>
              <a:t>• Læringsutbyttet til eleven </a:t>
            </a:r>
          </a:p>
          <a:p>
            <a:r>
              <a:rPr lang="nb-NO" sz="1400">
                <a:solidFill>
                  <a:schemeClr val="bg1"/>
                </a:solidFill>
              </a:rPr>
              <a:t>• Hva som skal skje på skolen i permisjonstiden </a:t>
            </a:r>
          </a:p>
          <a:p>
            <a:r>
              <a:rPr lang="nb-NO" sz="1400">
                <a:solidFill>
                  <a:schemeClr val="bg1"/>
                </a:solidFill>
              </a:rPr>
              <a:t>• Om foresatt vil sørge for egen opplæring i permisjonen </a:t>
            </a:r>
          </a:p>
          <a:p>
            <a:r>
              <a:rPr lang="nb-NO" sz="1400">
                <a:solidFill>
                  <a:schemeClr val="bg1"/>
                </a:solidFill>
              </a:rPr>
              <a:t>• Elevens fraværshistorikk </a:t>
            </a:r>
          </a:p>
          <a:p>
            <a:r>
              <a:rPr lang="nb-NO" sz="1400">
                <a:solidFill>
                  <a:schemeClr val="bg1"/>
                </a:solidFill>
              </a:rPr>
              <a:t>• Hva som er best for eleven </a:t>
            </a:r>
          </a:p>
          <a:p>
            <a:r>
              <a:rPr lang="nb-NO" sz="1400">
                <a:solidFill>
                  <a:schemeClr val="bg1"/>
                </a:solidFill>
              </a:rPr>
              <a:t>• Hva eleven selv mener  </a:t>
            </a:r>
          </a:p>
          <a:p>
            <a:endParaRPr lang="nb-NO" sz="1400">
              <a:solidFill>
                <a:schemeClr val="bg1"/>
              </a:solidFill>
            </a:endParaRPr>
          </a:p>
          <a:p>
            <a:r>
              <a:rPr lang="nb-NO" sz="1400" b="1">
                <a:solidFill>
                  <a:schemeClr val="bg1"/>
                </a:solidFill>
              </a:rPr>
              <a:t>§ 6. Permisjonens varighet </a:t>
            </a:r>
          </a:p>
          <a:p>
            <a:r>
              <a:rPr lang="nb-NO" sz="1400">
                <a:solidFill>
                  <a:schemeClr val="bg1"/>
                </a:solidFill>
              </a:rPr>
              <a:t>Det innvilges permisjon inntil 10 skoledager per skoleår.</a:t>
            </a:r>
          </a:p>
        </p:txBody>
      </p:sp>
    </p:spTree>
    <p:extLst>
      <p:ext uri="{BB962C8B-B14F-4D97-AF65-F5344CB8AC3E}">
        <p14:creationId xmlns:p14="http://schemas.microsoft.com/office/powerpoint/2010/main" val="426407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5F190-AF7F-A948-4CF0-038707FEF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05BDF11-85E9-2450-3CE0-E6D070661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0ACAC8A-5AF6-DA83-D4EB-16699E6F6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D63D4E1-861F-ACE0-5F32-DDE598531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D0E15964-A713-DE3C-14CE-998C66DD7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35" y="268560"/>
            <a:ext cx="10515600" cy="728390"/>
          </a:xfrm>
        </p:spPr>
        <p:txBody>
          <a:bodyPr/>
          <a:lstStyle/>
          <a:p>
            <a:pPr lvl="0" algn="ctr"/>
            <a:br>
              <a:rPr lang="nb-NO" dirty="0"/>
            </a:br>
            <a:r>
              <a:rPr lang="nb-NO" dirty="0">
                <a:latin typeface="Aptos" panose="020B0004020202020204" pitchFamily="34" charset="0"/>
              </a:rPr>
              <a:t>PALS </a:t>
            </a:r>
            <a:r>
              <a:rPr lang="se-NO" dirty="0">
                <a:latin typeface="Aptos" panose="020B0004020202020204" pitchFamily="34" charset="0"/>
              </a:rPr>
              <a:t>ja </a:t>
            </a:r>
            <a:r>
              <a:rPr lang="se-NO" dirty="0" err="1">
                <a:latin typeface="Aptos" panose="020B0004020202020204" pitchFamily="34" charset="0"/>
              </a:rPr>
              <a:t>njuolggadusmatrisa</a:t>
            </a:r>
            <a:r>
              <a:rPr lang="nb-NO" dirty="0">
                <a:latin typeface="Aptos" panose="020B0004020202020204" pitchFamily="34" charset="0"/>
              </a:rPr>
              <a:t> </a:t>
            </a:r>
            <a:r>
              <a:rPr lang="se-NO" dirty="0">
                <a:latin typeface="Aptos" panose="020B0004020202020204" pitchFamily="34" charset="0"/>
              </a:rPr>
              <a:t>ja </a:t>
            </a:r>
            <a:r>
              <a:rPr lang="nb-NO" dirty="0">
                <a:latin typeface="Aptos" panose="020B0004020202020204" pitchFamily="34" charset="0"/>
              </a:rPr>
              <a:t>s</a:t>
            </a:r>
            <a:r>
              <a:rPr lang="se-NO" dirty="0">
                <a:latin typeface="Aptos" panose="020B0004020202020204" pitchFamily="34" charset="0"/>
              </a:rPr>
              <a:t>kuvlla njuolggadusat </a:t>
            </a:r>
            <a:br>
              <a:rPr lang="nb-NO" dirty="0">
                <a:latin typeface="Aptos" panose="020B0004020202020204" pitchFamily="34" charset="0"/>
              </a:rPr>
            </a:br>
            <a:r>
              <a:rPr lang="nb-NO" dirty="0">
                <a:latin typeface="Aptos" panose="020B0004020202020204" pitchFamily="34" charset="0"/>
              </a:rPr>
              <a:t>PALS </a:t>
            </a:r>
            <a:r>
              <a:rPr lang="se-NO" dirty="0" err="1">
                <a:latin typeface="Aptos" panose="020B0004020202020204" pitchFamily="34" charset="0"/>
              </a:rPr>
              <a:t>med</a:t>
            </a:r>
            <a:r>
              <a:rPr lang="se-NO" dirty="0">
                <a:latin typeface="Aptos" panose="020B0004020202020204" pitchFamily="34" charset="0"/>
              </a:rPr>
              <a:t> </a:t>
            </a:r>
            <a:r>
              <a:rPr lang="se-NO" dirty="0" err="1">
                <a:latin typeface="Aptos" panose="020B0004020202020204" pitchFamily="34" charset="0"/>
              </a:rPr>
              <a:t>regelmatrise</a:t>
            </a:r>
            <a:r>
              <a:rPr lang="nb-NO" dirty="0">
                <a:latin typeface="Aptos" panose="020B0004020202020204" pitchFamily="34" charset="0"/>
              </a:rPr>
              <a:t>og s</a:t>
            </a:r>
            <a:r>
              <a:rPr lang="se-NO" dirty="0" err="1">
                <a:latin typeface="Aptos" panose="020B0004020202020204" pitchFamily="34" charset="0"/>
              </a:rPr>
              <a:t>koleregler</a:t>
            </a:r>
            <a:br>
              <a:rPr lang="nb-NO" dirty="0">
                <a:latin typeface="Aptos" panose="020B0004020202020204" pitchFamily="34" charset="0"/>
              </a:rPr>
            </a:br>
            <a:endParaRPr lang="nb-NO" dirty="0"/>
          </a:p>
        </p:txBody>
      </p:sp>
      <p:pic>
        <p:nvPicPr>
          <p:cNvPr id="6" name="Bilde 5" descr="Et bilde som inneholder tekst, avis, kvittering&#10;&#10;Automatisk generert beskrivelse">
            <a:extLst>
              <a:ext uri="{FF2B5EF4-FFF2-40B4-BE49-F238E27FC236}">
                <a16:creationId xmlns:a16="http://schemas.microsoft.com/office/drawing/2014/main" id="{B8011B0D-D509-5A2E-D91B-C26FDBF43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84" y="1084853"/>
            <a:ext cx="9896451" cy="468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5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26ED69D-B4D8-15BD-2507-43326F362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4034-DEDF-8A4F-B5C0-6A78C9D16A71}" type="datetime1">
              <a:rPr lang="nb-NO" smtClean="0"/>
              <a:t>26.08.2026</a:t>
            </a:fld>
            <a:endParaRPr lang="en-GB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3AA3146-19EE-4DD4-B065-FC275FD91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E28E75E-F766-98D1-4D2C-30A7F055C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CA8D5-36E2-CA42-B8A8-7190E1E7CE18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724B641D-341C-0F59-0A5E-BEC34A1B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638" y="4614862"/>
            <a:ext cx="10515600" cy="1576388"/>
          </a:xfrm>
        </p:spPr>
        <p:txBody>
          <a:bodyPr/>
          <a:lstStyle/>
          <a:p>
            <a:br>
              <a:rPr lang="se-NO" dirty="0"/>
            </a:br>
            <a:r>
              <a:rPr lang="nb-NO" sz="2000" b="0" dirty="0" err="1"/>
              <a:t>Doaibmaplána</a:t>
            </a:r>
            <a:r>
              <a:rPr lang="nb-NO" sz="2000" b="0" dirty="0"/>
              <a:t> </a:t>
            </a:r>
            <a:r>
              <a:rPr lang="nb-NO" sz="2000" b="0" i="1" dirty="0" err="1"/>
              <a:t>Dorvvolaš</a:t>
            </a:r>
            <a:r>
              <a:rPr lang="nb-NO" sz="2000" b="0" i="1" dirty="0"/>
              <a:t> ja </a:t>
            </a:r>
            <a:r>
              <a:rPr lang="nb-NO" sz="2000" b="0" i="1" dirty="0" err="1"/>
              <a:t>buorre</a:t>
            </a:r>
            <a:r>
              <a:rPr lang="nb-NO" sz="2000" b="0" i="1" dirty="0"/>
              <a:t> </a:t>
            </a:r>
            <a:r>
              <a:rPr lang="nb-NO" sz="2000" b="0" i="1" dirty="0" err="1"/>
              <a:t>skuvlabiras</a:t>
            </a:r>
            <a:r>
              <a:rPr lang="se-NO" sz="2000" b="0" i="1" dirty="0"/>
              <a:t> </a:t>
            </a:r>
            <a:br>
              <a:rPr lang="se-NO" sz="2400" b="0" i="1" dirty="0"/>
            </a:br>
            <a:r>
              <a:rPr lang="se-NO" sz="1800" b="0" i="1" dirty="0"/>
              <a:t>- </a:t>
            </a:r>
            <a:r>
              <a:rPr lang="nb-NO" sz="1800" dirty="0" err="1"/>
              <a:t>Kárášjoga</a:t>
            </a:r>
            <a:r>
              <a:rPr lang="nb-NO" sz="1800" dirty="0"/>
              <a:t> </a:t>
            </a:r>
            <a:r>
              <a:rPr lang="nb-NO" sz="1800" dirty="0" err="1"/>
              <a:t>skuvlla</a:t>
            </a:r>
            <a:r>
              <a:rPr lang="nb-NO" sz="1800" dirty="0"/>
              <a:t> 1.-10. </a:t>
            </a:r>
            <a:r>
              <a:rPr lang="nb-NO" sz="1800" dirty="0" err="1"/>
              <a:t>cehkiid</a:t>
            </a:r>
            <a:r>
              <a:rPr lang="nb-NO" sz="1800" dirty="0"/>
              <a:t> </a:t>
            </a:r>
            <a:r>
              <a:rPr lang="nb-NO" sz="1800" dirty="0" err="1"/>
              <a:t>sosiálagelbbolašvuođaplána</a:t>
            </a:r>
            <a:br>
              <a:rPr lang="se-NO" sz="2400" dirty="0"/>
            </a:br>
            <a:r>
              <a:rPr lang="nb-NO" sz="2400" dirty="0"/>
              <a:t> </a:t>
            </a:r>
            <a:br>
              <a:rPr lang="se-NO" sz="2400" b="0" i="1" dirty="0"/>
            </a:br>
            <a:r>
              <a:rPr lang="nb-NO" sz="2000" b="0" dirty="0"/>
              <a:t>Handlingsplan  Et trygt og godt skolemiljø</a:t>
            </a:r>
            <a:br>
              <a:rPr lang="se-NO" dirty="0"/>
            </a:br>
            <a:r>
              <a:rPr lang="se-NO" sz="2000" dirty="0"/>
              <a:t>- </a:t>
            </a:r>
            <a:r>
              <a:rPr lang="nb-NO" sz="1800" b="0" i="1" dirty="0"/>
              <a:t>Sosialkompetanseplan for Karasjok skole 1.-10. trinn</a:t>
            </a:r>
            <a:r>
              <a:rPr lang="se-NO" sz="1800" b="0" i="1" dirty="0"/>
              <a:t> </a:t>
            </a:r>
            <a:r>
              <a:rPr lang="se-NO" sz="1600" b="0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https://minskole.no/karasjok/Underside/2328</a:t>
            </a:r>
            <a:r>
              <a:rPr lang="se-NO" sz="1600" b="0" i="1" dirty="0"/>
              <a:t> </a:t>
            </a:r>
            <a:br>
              <a:rPr lang="se-NO" dirty="0"/>
            </a:br>
            <a:endParaRPr lang="se-NO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E7AB50-CCFB-516A-7528-53734825985D}"/>
              </a:ext>
            </a:extLst>
          </p:cNvPr>
          <p:cNvSpPr txBox="1"/>
          <p:nvPr/>
        </p:nvSpPr>
        <p:spPr>
          <a:xfrm>
            <a:off x="838200" y="958850"/>
            <a:ext cx="10306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>
              <a:solidFill>
                <a:schemeClr val="bg1"/>
              </a:solidFill>
            </a:endParaRPr>
          </a:p>
          <a:p>
            <a:endParaRPr lang="nb-NO">
              <a:solidFill>
                <a:schemeClr val="bg1"/>
              </a:solidFill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7E3D4071-2AF3-D81B-A855-0E93D4C43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77" y="333113"/>
            <a:ext cx="7562850" cy="3952875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C227A2C6-256E-6ED7-D235-211004A1F7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927" y="3536737"/>
            <a:ext cx="3705277" cy="188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1">
  <a:themeElements>
    <a:clrScheme name="Karasjok kommune 1">
      <a:dk1>
        <a:srgbClr val="000000"/>
      </a:dk1>
      <a:lt1>
        <a:srgbClr val="FFFFFF"/>
      </a:lt1>
      <a:dk2>
        <a:srgbClr val="0E0328"/>
      </a:dk2>
      <a:lt2>
        <a:srgbClr val="E9E5E4"/>
      </a:lt2>
      <a:accent1>
        <a:srgbClr val="2B2E69"/>
      </a:accent1>
      <a:accent2>
        <a:srgbClr val="E30134"/>
      </a:accent2>
      <a:accent3>
        <a:srgbClr val="FDC300"/>
      </a:accent3>
      <a:accent4>
        <a:srgbClr val="CB4492"/>
      </a:accent4>
      <a:accent5>
        <a:srgbClr val="008EA3"/>
      </a:accent5>
      <a:accent6>
        <a:srgbClr val="4CAF57"/>
      </a:accent6>
      <a:hlink>
        <a:srgbClr val="0D0228"/>
      </a:hlink>
      <a:folHlink>
        <a:srgbClr val="008EA3"/>
      </a:folHlink>
    </a:clrScheme>
    <a:fontScheme name="Barlow">
      <a:majorFont>
        <a:latin typeface="Barlow SemiBold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K_pptmal" id="{D94777B8-FC40-4D9E-A5CD-D89F9957D34E}" vid="{2C9024C1-0B01-41FC-ABF8-3989960133D2}"/>
    </a:ext>
  </a:extLst>
</a:theme>
</file>

<file path=ppt/theme/theme2.xml><?xml version="1.0" encoding="utf-8"?>
<a:theme xmlns:a="http://schemas.openxmlformats.org/drawingml/2006/main" name="Office-tema">
  <a:themeElements>
    <a:clrScheme name="Karasjok kommune">
      <a:dk1>
        <a:srgbClr val="000000"/>
      </a:dk1>
      <a:lt1>
        <a:srgbClr val="FFFFFF"/>
      </a:lt1>
      <a:dk2>
        <a:srgbClr val="0E0328"/>
      </a:dk2>
      <a:lt2>
        <a:srgbClr val="E9E5E4"/>
      </a:lt2>
      <a:accent1>
        <a:srgbClr val="2B2E69"/>
      </a:accent1>
      <a:accent2>
        <a:srgbClr val="E30134"/>
      </a:accent2>
      <a:accent3>
        <a:srgbClr val="FDC300"/>
      </a:accent3>
      <a:accent4>
        <a:srgbClr val="CB4492"/>
      </a:accent4>
      <a:accent5>
        <a:srgbClr val="008EA3"/>
      </a:accent5>
      <a:accent6>
        <a:srgbClr val="F18B00"/>
      </a:accent6>
      <a:hlink>
        <a:srgbClr val="0D0228"/>
      </a:hlink>
      <a:folHlink>
        <a:srgbClr val="008E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arasjok kommune">
      <a:dk1>
        <a:srgbClr val="000000"/>
      </a:dk1>
      <a:lt1>
        <a:srgbClr val="FFFFFF"/>
      </a:lt1>
      <a:dk2>
        <a:srgbClr val="0E0328"/>
      </a:dk2>
      <a:lt2>
        <a:srgbClr val="E9E5E4"/>
      </a:lt2>
      <a:accent1>
        <a:srgbClr val="2B2E69"/>
      </a:accent1>
      <a:accent2>
        <a:srgbClr val="E30134"/>
      </a:accent2>
      <a:accent3>
        <a:srgbClr val="FDC300"/>
      </a:accent3>
      <a:accent4>
        <a:srgbClr val="CB4492"/>
      </a:accent4>
      <a:accent5>
        <a:srgbClr val="008EA3"/>
      </a:accent5>
      <a:accent6>
        <a:srgbClr val="F18B00"/>
      </a:accent6>
      <a:hlink>
        <a:srgbClr val="0D0228"/>
      </a:hlink>
      <a:folHlink>
        <a:srgbClr val="008E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B21ADBA1CC45A44BFA92AE5236BA3A7" ma:contentTypeVersion="6" ma:contentTypeDescription="Opprett et nytt dokument." ma:contentTypeScope="" ma:versionID="0f76cc4365ae065c1d60758018456b43">
  <xsd:schema xmlns:xsd="http://www.w3.org/2001/XMLSchema" xmlns:xs="http://www.w3.org/2001/XMLSchema" xmlns:p="http://schemas.microsoft.com/office/2006/metadata/properties" xmlns:ns2="daf69347-33cf-4f6c-8d29-81f745437d93" targetNamespace="http://schemas.microsoft.com/office/2006/metadata/properties" ma:root="true" ma:fieldsID="b676ed5ae9b0b6ec858950698f101941" ns2:_="">
    <xsd:import namespace="daf69347-33cf-4f6c-8d29-81f745437d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f69347-33cf-4f6c-8d29-81f745437d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20F4AFF-7EBC-4707-945C-7353E981234D}">
  <ds:schemaRefs>
    <ds:schemaRef ds:uri="daf69347-33cf-4f6c-8d29-81f745437d9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1C1E43E-52F0-4190-8B37-335CF798B0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9FC022-DCE5-40BE-8090-52538930ED2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KK_pptmal</Template>
  <TotalTime>10095</TotalTime>
  <Words>1781</Words>
  <Application>Microsoft Office PowerPoint</Application>
  <PresentationFormat>Widescreen</PresentationFormat>
  <Paragraphs>227</Paragraphs>
  <Slides>20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5" baseType="lpstr">
      <vt:lpstr>Aptos</vt:lpstr>
      <vt:lpstr>Arial</vt:lpstr>
      <vt:lpstr>Barlow</vt:lpstr>
      <vt:lpstr>Barlow SemiBold</vt:lpstr>
      <vt:lpstr>Tema1</vt:lpstr>
      <vt:lpstr>      Bures boahtin 1.lk váhnenčoahkkimii Velkommen til foreldremøte 1.kl  2026-2027</vt:lpstr>
      <vt:lpstr>Áššelist / Saksliste</vt:lpstr>
      <vt:lpstr>Skuvla &amp; AÁF / Skole &amp;SFO</vt:lpstr>
      <vt:lpstr>  AÁF / SFO  </vt:lpstr>
      <vt:lpstr>PowerPoint-presentasjon</vt:lpstr>
      <vt:lpstr>  Jávkan ja permišuvnnat/ Fravær og permisjoner  </vt:lpstr>
      <vt:lpstr>Forskrift om permisjon for elever, Karasjok kommune (Fastsatt av Karasjok kommunestyre, 19.06.25, med hjemmel i lov 9. juni 2023 nr. 30 om grunnskoleopplæringa og den vidaregåande opplæringa (opplæringslova) § 2-2 fjerde og femte ledd.)</vt:lpstr>
      <vt:lpstr> PALS ja njuolggadusmatrisa ja skuvlla njuolggadusat  PALS med regelmatriseog skoleregler </vt:lpstr>
      <vt:lpstr> Doaibmaplána Dorvvolaš ja buorre skuvlabiras  - Kárášjoga skuvlla 1.-10. cehkiid sosiálagelbbolašvuođaplána   Handlingsplan  Et trygt og godt skolemiljø - Sosialkompetanseplan for Karasjok skole 1.-10. trinn https://minskole.no/karasjok/Underside/2328  </vt:lpstr>
      <vt:lpstr>  Buorre ja dorvvolaš skuvlabiras / Trygt og godt skolemiljø  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Gažaldgat / Spørsmål</vt:lpstr>
      <vt:lpstr>Muitte!/ HUSK!</vt:lpstr>
      <vt:lpstr>Eará áššit</vt:lpstr>
      <vt:lpstr>Andre saker som ble diskutert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Camilla Utsi Hætta</dc:creator>
  <cp:lastModifiedBy>May-Britt Hansen Balto</cp:lastModifiedBy>
  <cp:revision>8</cp:revision>
  <dcterms:created xsi:type="dcterms:W3CDTF">2025-06-03T10:11:03Z</dcterms:created>
  <dcterms:modified xsi:type="dcterms:W3CDTF">2026-09-01T08:52:20Z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0x0101009B21ADBA1CC45A44BFA92AE5236BA3A7</vt:lpwstr>
  </property>
</Properties>
</file>